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143380"/>
            <a:ext cx="83058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А.Погорельский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“ </a:t>
            </a:r>
            <a:r>
              <a:rPr lang="ru-RU" sz="6000" dirty="0" smtClean="0"/>
              <a:t>Черная курица, или Подземные жители</a:t>
            </a:r>
            <a:r>
              <a:rPr lang="en-US" sz="6000" dirty="0" smtClean="0"/>
              <a:t> ”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972"/>
          <a:stretch>
            <a:fillRect/>
          </a:stretch>
        </p:blipFill>
        <p:spPr>
          <a:xfrm>
            <a:off x="285720" y="857232"/>
            <a:ext cx="6000792" cy="5173097"/>
          </a:xfr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6357950" y="714356"/>
            <a:ext cx="2571768" cy="5572164"/>
          </a:xfrm>
        </p:spPr>
        <p:txBody>
          <a:bodyPr>
            <a:noAutofit/>
          </a:bodyPr>
          <a:lstStyle/>
          <a:p>
            <a:r>
              <a:rPr lang="ru-RU" sz="1800" dirty="0" smtClean="0"/>
              <a:t>Алеша </a:t>
            </a:r>
            <a:r>
              <a:rPr lang="ru-RU" sz="1800" dirty="0" smtClean="0"/>
              <a:t>никак не мог долее оставаться на своем месте... он, громко всхлипывая, побежал к кухарке и бросился к ней на шею в ту самую минуту, как она поймала уже Чернушку за крыло.</a:t>
            </a:r>
          </a:p>
          <a:p>
            <a:r>
              <a:rPr lang="ru-RU" sz="1800" dirty="0" smtClean="0"/>
              <a:t>— Любезная, милая </a:t>
            </a:r>
            <a:r>
              <a:rPr lang="ru-RU" sz="1800" dirty="0" err="1" smtClean="0"/>
              <a:t>Тринушка</a:t>
            </a:r>
            <a:r>
              <a:rPr lang="ru-RU" sz="1800" dirty="0" smtClean="0"/>
              <a:t>! — вскричал он, обливаясь слезами. — Пожалуйста, не тронь мою Чернуху</a:t>
            </a:r>
            <a:r>
              <a:rPr lang="ru-RU" sz="1800" dirty="0" smtClean="0"/>
              <a:t>!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571480"/>
            <a:ext cx="4000528" cy="557216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Вдруг </a:t>
            </a:r>
            <a:r>
              <a:rPr lang="ru-RU" sz="1800" dirty="0" smtClean="0"/>
              <a:t>вошли они в залу, освещенную тремя большими хрустальными люстрами. Зала была без окошек, и по обеим сторонам висели на стенах рыцари в блестящих латах, с большими перьями на шлемах, с копьями и щитами в железных руках. Чернушка шла вперед на цыпочках и Алеше велела следовать за собою тихонько-тихонько... В конце залы была большая дверь из светлой желтой меди. Лишь только они подошли к ней, как соскочили со стен два рыцаря, ударили копьями об щиты и бросились на черную курицу. </a:t>
            </a:r>
            <a:endParaRPr lang="ru-RU" sz="1800" dirty="0"/>
          </a:p>
        </p:txBody>
      </p:sp>
      <p:pic>
        <p:nvPicPr>
          <p:cNvPr id="7" name="Содержимое 6" descr="hello_html_2e991e0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4572032" cy="5715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0975" t="2106" r="45579" b="997"/>
          <a:stretch>
            <a:fillRect/>
          </a:stretch>
        </p:blipFill>
        <p:spPr>
          <a:xfrm>
            <a:off x="500034" y="285728"/>
            <a:ext cx="4646594" cy="628656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42" y="285728"/>
            <a:ext cx="3551106" cy="6286544"/>
          </a:xfrm>
        </p:spPr>
        <p:txBody>
          <a:bodyPr>
            <a:noAutofit/>
          </a:bodyPr>
          <a:lstStyle/>
          <a:p>
            <a:r>
              <a:rPr lang="ru-RU" sz="1800" dirty="0" smtClean="0"/>
              <a:t>Алеша взглянул на того, на которого указывал король, и тут только заметил, что между придворными стоял маленький человек, одетый весь в черное. На голове у него была особенного рода шапка малинового цвета, наверху с зубчиками, надетая немного набок; а на шее был платок, очень накрахмаленный, отчего казался он немного синеватым. Он умильно улыбался, глядя на Алешу, которому лицо его показалось знакомым, хотя не мог он вспомнить, где его видал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3552" t="14329" r="26954" b="3353"/>
          <a:stretch>
            <a:fillRect/>
          </a:stretch>
        </p:blipFill>
        <p:spPr>
          <a:xfrm>
            <a:off x="428596" y="357166"/>
            <a:ext cx="4572032" cy="6148671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2066" y="428604"/>
            <a:ext cx="3929090" cy="6215106"/>
          </a:xfrm>
        </p:spPr>
        <p:txBody>
          <a:bodyPr>
            <a:normAutofit fontScale="85000" lnSpcReduction="10000"/>
          </a:bodyPr>
          <a:lstStyle/>
          <a:p>
            <a:r>
              <a:rPr lang="ru-RU" sz="2100" dirty="0" smtClean="0"/>
              <a:t>На следующий день, в назначенный час, учитель взял в руки книжку, из которой задан был урок Алеше, подозвал его к себе и велел проговорить заданное. Все дети с любопытством обратили на Алешу внимание, и сам учитель не знал, что подумать, когда Алеша, несмотря на то, что вовсе накануне не твердил урока, смело встал со скамейки и подошел к нему. Алеша нимало не сомневался в том, что и этот раз ему удастся показать свою необыкновенную способность: он разинул рот... и не мог выговорить ни слова!</a:t>
            </a:r>
          </a:p>
          <a:p>
            <a:r>
              <a:rPr lang="ru-RU" sz="2100" dirty="0" smtClean="0"/>
              <a:t>— Что ж вы молчите? — сказал ему учитель. — Говорите урок.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lab35le13274001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2525" r="49009"/>
          <a:stretch>
            <a:fillRect/>
          </a:stretch>
        </p:blipFill>
        <p:spPr>
          <a:xfrm>
            <a:off x="357158" y="500042"/>
            <a:ext cx="3857652" cy="564360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7686" y="500042"/>
            <a:ext cx="4643470" cy="5929354"/>
          </a:xfrm>
        </p:spPr>
        <p:txBody>
          <a:bodyPr>
            <a:noAutofit/>
          </a:bodyPr>
          <a:lstStyle/>
          <a:p>
            <a:r>
              <a:rPr lang="ru-RU" sz="1800" dirty="0" smtClean="0"/>
              <a:t>Лишь только он остался один, как начал везде искать конопляное зернышко. Он долго шарил у себя в карманах, ползал по полу, смотрел под кроватью, перебирал одеяло, подушки, простыню — всё напрасно! Нигде не было и следов любезного зернышка! Он старался вспомнить, где он мог его потерять, и наконец уверился, что выронил его как-нибудь накануне, играя на дворе. Но каким образом найти его? Он заперт был в комнате, а если б и позволили выйти на двор, так и это, вероятно, ни к чему бы не послужило, ибо он знал, что курочки </a:t>
            </a:r>
            <a:r>
              <a:rPr lang="ru-RU" sz="1800" dirty="0" err="1" smtClean="0"/>
              <a:t>лакомы</a:t>
            </a:r>
            <a:r>
              <a:rPr lang="ru-RU" sz="1800" dirty="0" smtClean="0"/>
              <a:t> на коноплю, и зернышко его, верно, которая-нибудь из них успела склевать! 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1b523_37fc3417_X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928670"/>
            <a:ext cx="4143404" cy="514353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857232"/>
            <a:ext cx="4357718" cy="52864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Принесли розги... Алеша был в отчаянии! В первый еще раз с тех пор, как существовал пансион, наказывали розгами, и кого же — Алешу, который так много о себе думал, который считал себя лучше и умнее всех! Какой стыд!..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Он, рыдая, бросился к учителю и обещался совершенно исправиться...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— Надо было думать об этом прежде, — был ему ответ.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Слезы и раскаяние Алеши тронули товарищей, и они начали просить за него; а Алеша, чувствуя, что не заслужил их сострадания, еще горше стал плакать! Наконец учитель приведен был в жалость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9ba93_cd091031_ori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928670"/>
            <a:ext cx="5114932" cy="500066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0694" y="500042"/>
            <a:ext cx="3429024" cy="61436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Министр </a:t>
            </a:r>
            <a:r>
              <a:rPr lang="ru-RU" sz="1800" dirty="0" smtClean="0"/>
              <a:t>поднял обе руки кверху, и Алеша увидел, что они были скованы золотою цепью... Он ужаснулся!..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— Твоя нескромность причиною, что я осужден носить эти цепи, — сказал министр с глубоким вздохом, — но не плачь, Алеша! Твои слезы помочь мне не могут. Одним только ты можешь меня утешить в моем несчастии: старайся исправиться и будь опять таким же добрым мальчиком, как был прежде. Прощай в последний раз</a:t>
            </a:r>
            <a:r>
              <a:rPr lang="ru-RU" sz="1800" dirty="0" smtClean="0"/>
              <a:t>!</a:t>
            </a:r>
            <a:endParaRPr lang="ru-RU" sz="18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676</Words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“ Черная курица, или Подземные жители 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Черная курица, или Подземные жители ”</dc:title>
  <dc:creator>Конечно я</dc:creator>
  <cp:lastModifiedBy>Конечно я</cp:lastModifiedBy>
  <cp:revision>8</cp:revision>
  <dcterms:created xsi:type="dcterms:W3CDTF">2018-11-12T17:17:51Z</dcterms:created>
  <dcterms:modified xsi:type="dcterms:W3CDTF">2018-11-12T18:32:41Z</dcterms:modified>
</cp:coreProperties>
</file>