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EAA17-2ABF-4915-8363-016C7871EC32}" type="doc">
      <dgm:prSet loTypeId="urn:microsoft.com/office/officeart/2005/8/layout/vList2" loCatId="list" qsTypeId="urn:microsoft.com/office/officeart/2005/8/quickstyle/3d7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E21BBFA-A8A4-4310-8260-A3B0E2B2FCB0}">
      <dgm:prSet/>
      <dgm:spPr/>
      <dgm:t>
        <a:bodyPr/>
        <a:lstStyle/>
        <a:p>
          <a:pPr rtl="0"/>
          <a:r>
            <a:rPr lang="ru-RU" smtClean="0"/>
            <a:t>ХХ </a:t>
          </a:r>
          <a:r>
            <a:rPr lang="ru-RU" dirty="0" smtClean="0"/>
            <a:t>век – время всевозможных революций, войн, потрясений, невиданных перемен в образе жизни и образе мыслей миллиардов человек. Поиск правды стал основополагающим для лучших представителей русской интеллигенции.</a:t>
          </a:r>
          <a:endParaRPr lang="ru-RU" dirty="0"/>
        </a:p>
      </dgm:t>
    </dgm:pt>
    <dgm:pt modelId="{01953905-92F1-4FA3-9475-E00E4B99DF2D}" type="parTrans" cxnId="{14C47A54-B775-4B4D-9322-21DC222194F9}">
      <dgm:prSet/>
      <dgm:spPr/>
      <dgm:t>
        <a:bodyPr/>
        <a:lstStyle/>
        <a:p>
          <a:endParaRPr lang="ru-RU"/>
        </a:p>
      </dgm:t>
    </dgm:pt>
    <dgm:pt modelId="{79C4C38F-FE86-45FE-BBA4-DCFF04E4D320}" type="sibTrans" cxnId="{14C47A54-B775-4B4D-9322-21DC222194F9}">
      <dgm:prSet/>
      <dgm:spPr/>
      <dgm:t>
        <a:bodyPr/>
        <a:lstStyle/>
        <a:p>
          <a:endParaRPr lang="ru-RU"/>
        </a:p>
      </dgm:t>
    </dgm:pt>
    <dgm:pt modelId="{34C8C4BD-6A5F-46B7-B8C2-F5B2AED59D0A}">
      <dgm:prSet custT="1"/>
      <dgm:spPr/>
      <dgm:t>
        <a:bodyPr/>
        <a:lstStyle/>
        <a:p>
          <a:pPr rtl="0"/>
          <a:r>
            <a:rPr lang="ru-RU" sz="2800" dirty="0" smtClean="0"/>
            <a:t>Сатирические повести М.А. Булгакова – ответ на вопрос: «Что есть истина?»</a:t>
          </a:r>
          <a:endParaRPr lang="ru-RU" sz="2800" dirty="0"/>
        </a:p>
      </dgm:t>
    </dgm:pt>
    <dgm:pt modelId="{4C3CE00B-F9EA-4391-98E0-2D49794AFD49}" type="parTrans" cxnId="{428D93FB-7FC4-4F1C-AFB7-EA34B8CDFDCC}">
      <dgm:prSet/>
      <dgm:spPr/>
      <dgm:t>
        <a:bodyPr/>
        <a:lstStyle/>
        <a:p>
          <a:endParaRPr lang="ru-RU"/>
        </a:p>
      </dgm:t>
    </dgm:pt>
    <dgm:pt modelId="{78693C6F-6C24-4A6D-BCCB-EF7D56436D7D}" type="sibTrans" cxnId="{428D93FB-7FC4-4F1C-AFB7-EA34B8CDFDCC}">
      <dgm:prSet/>
      <dgm:spPr/>
      <dgm:t>
        <a:bodyPr/>
        <a:lstStyle/>
        <a:p>
          <a:endParaRPr lang="ru-RU"/>
        </a:p>
      </dgm:t>
    </dgm:pt>
    <dgm:pt modelId="{1F1E9E13-6D77-44C4-BEE1-73D07D282645}" type="pres">
      <dgm:prSet presAssocID="{9ECEAA17-2ABF-4915-8363-016C7871E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D71108-F2B4-48E5-AA75-CDA62FE8749E}" type="pres">
      <dgm:prSet presAssocID="{7E21BBFA-A8A4-4310-8260-A3B0E2B2FC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046B-E78F-4E1C-9BBE-BFDAF974CFFE}" type="pres">
      <dgm:prSet presAssocID="{79C4C38F-FE86-45FE-BBA4-DCFF04E4D320}" presName="spacer" presStyleCnt="0"/>
      <dgm:spPr/>
    </dgm:pt>
    <dgm:pt modelId="{CE7ACBD5-F7A6-44EA-B7D6-B3C1894C0375}" type="pres">
      <dgm:prSet presAssocID="{34C8C4BD-6A5F-46B7-B8C2-F5B2AED59D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56F60-1C93-494C-9E9B-A7D1EC17357A}" type="presOf" srcId="{7E21BBFA-A8A4-4310-8260-A3B0E2B2FCB0}" destId="{B2D71108-F2B4-48E5-AA75-CDA62FE8749E}" srcOrd="0" destOrd="0" presId="urn:microsoft.com/office/officeart/2005/8/layout/vList2"/>
    <dgm:cxn modelId="{267E15FC-FA57-42D0-A4E8-5C98FF008089}" type="presOf" srcId="{34C8C4BD-6A5F-46B7-B8C2-F5B2AED59D0A}" destId="{CE7ACBD5-F7A6-44EA-B7D6-B3C1894C0375}" srcOrd="0" destOrd="0" presId="urn:microsoft.com/office/officeart/2005/8/layout/vList2"/>
    <dgm:cxn modelId="{14C47A54-B775-4B4D-9322-21DC222194F9}" srcId="{9ECEAA17-2ABF-4915-8363-016C7871EC32}" destId="{7E21BBFA-A8A4-4310-8260-A3B0E2B2FCB0}" srcOrd="0" destOrd="0" parTransId="{01953905-92F1-4FA3-9475-E00E4B99DF2D}" sibTransId="{79C4C38F-FE86-45FE-BBA4-DCFF04E4D320}"/>
    <dgm:cxn modelId="{428D93FB-7FC4-4F1C-AFB7-EA34B8CDFDCC}" srcId="{9ECEAA17-2ABF-4915-8363-016C7871EC32}" destId="{34C8C4BD-6A5F-46B7-B8C2-F5B2AED59D0A}" srcOrd="1" destOrd="0" parTransId="{4C3CE00B-F9EA-4391-98E0-2D49794AFD49}" sibTransId="{78693C6F-6C24-4A6D-BCCB-EF7D56436D7D}"/>
    <dgm:cxn modelId="{68738101-5DF5-4865-9EB6-DEFE503B4E50}" type="presOf" srcId="{9ECEAA17-2ABF-4915-8363-016C7871EC32}" destId="{1F1E9E13-6D77-44C4-BEE1-73D07D282645}" srcOrd="0" destOrd="0" presId="urn:microsoft.com/office/officeart/2005/8/layout/vList2"/>
    <dgm:cxn modelId="{83E7B0D3-396D-429D-94F3-CF6A2FDC3970}" type="presParOf" srcId="{1F1E9E13-6D77-44C4-BEE1-73D07D282645}" destId="{B2D71108-F2B4-48E5-AA75-CDA62FE8749E}" srcOrd="0" destOrd="0" presId="urn:microsoft.com/office/officeart/2005/8/layout/vList2"/>
    <dgm:cxn modelId="{CC32B632-67AE-4BB9-B91F-2C74B5BA93ED}" type="presParOf" srcId="{1F1E9E13-6D77-44C4-BEE1-73D07D282645}" destId="{7583046B-E78F-4E1C-9BBE-BFDAF974CFFE}" srcOrd="1" destOrd="0" presId="urn:microsoft.com/office/officeart/2005/8/layout/vList2"/>
    <dgm:cxn modelId="{BCC5A98A-BFFC-4894-ACD4-FD8DA3CEAC15}" type="presParOf" srcId="{1F1E9E13-6D77-44C4-BEE1-73D07D282645}" destId="{CE7ACBD5-F7A6-44EA-B7D6-B3C1894C0375}" srcOrd="2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A5CBC4-C25A-411C-9013-A08763B16FFE}" type="doc">
      <dgm:prSet loTypeId="urn:microsoft.com/office/officeart/2005/8/layout/hProcess9" loCatId="process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E991CB1C-09CB-4D32-988E-5814A84D0F39}">
      <dgm:prSet custT="1"/>
      <dgm:spPr/>
      <dgm:t>
        <a:bodyPr/>
        <a:lstStyle/>
        <a:p>
          <a:pPr rtl="0"/>
          <a:r>
            <a:rPr lang="ru-RU" sz="3600" dirty="0" smtClean="0"/>
            <a:t>ХХ век:</a:t>
          </a:r>
          <a:endParaRPr lang="ru-RU" sz="3600" dirty="0"/>
        </a:p>
      </dgm:t>
    </dgm:pt>
    <dgm:pt modelId="{876580DB-3FEC-4D7C-8BFA-D3603779217C}" type="parTrans" cxnId="{FFF8112B-118B-490E-AF56-C5A3A5260E00}">
      <dgm:prSet/>
      <dgm:spPr/>
      <dgm:t>
        <a:bodyPr/>
        <a:lstStyle/>
        <a:p>
          <a:endParaRPr lang="ru-RU"/>
        </a:p>
      </dgm:t>
    </dgm:pt>
    <dgm:pt modelId="{4824A162-7E1B-41D3-8480-19BA120ED88E}" type="sibTrans" cxnId="{FFF8112B-118B-490E-AF56-C5A3A5260E00}">
      <dgm:prSet/>
      <dgm:spPr/>
      <dgm:t>
        <a:bodyPr/>
        <a:lstStyle/>
        <a:p>
          <a:endParaRPr lang="ru-RU"/>
        </a:p>
      </dgm:t>
    </dgm:pt>
    <dgm:pt modelId="{910213FE-292D-4AB9-8D9F-2CCAEC06653C}">
      <dgm:prSet custT="1"/>
      <dgm:spPr/>
      <dgm:t>
        <a:bodyPr/>
        <a:lstStyle/>
        <a:p>
          <a:pPr rtl="0"/>
          <a:r>
            <a:rPr lang="ru-RU" sz="2000" dirty="0" smtClean="0"/>
            <a:t>Время распада прежнего порядка человеческой жизни</a:t>
          </a:r>
          <a:endParaRPr lang="ru-RU" sz="2000" dirty="0"/>
        </a:p>
      </dgm:t>
    </dgm:pt>
    <dgm:pt modelId="{5D898573-E0A2-4C78-AAFC-444048FEEF8F}" type="parTrans" cxnId="{577B5025-948F-4855-822A-57A9185CA7D9}">
      <dgm:prSet/>
      <dgm:spPr/>
      <dgm:t>
        <a:bodyPr/>
        <a:lstStyle/>
        <a:p>
          <a:endParaRPr lang="ru-RU"/>
        </a:p>
      </dgm:t>
    </dgm:pt>
    <dgm:pt modelId="{DD91079E-AA5D-4E74-9A92-D5433CB4637E}" type="sibTrans" cxnId="{577B5025-948F-4855-822A-57A9185CA7D9}">
      <dgm:prSet/>
      <dgm:spPr/>
      <dgm:t>
        <a:bodyPr/>
        <a:lstStyle/>
        <a:p>
          <a:endParaRPr lang="ru-RU"/>
        </a:p>
      </dgm:t>
    </dgm:pt>
    <dgm:pt modelId="{E8D79A63-1270-4FDF-81D3-834D746D4109}">
      <dgm:prSet custT="1"/>
      <dgm:spPr/>
      <dgm:t>
        <a:bodyPr/>
        <a:lstStyle/>
        <a:p>
          <a:pPr rtl="0"/>
          <a:r>
            <a:rPr lang="ru-RU" sz="2000" dirty="0" smtClean="0"/>
            <a:t>Время разрушения человеческих связей</a:t>
          </a:r>
          <a:endParaRPr lang="ru-RU" sz="2000" dirty="0"/>
        </a:p>
      </dgm:t>
    </dgm:pt>
    <dgm:pt modelId="{37D0A26E-4012-412E-84DC-E1DC69FAE7A8}" type="parTrans" cxnId="{585B5F07-7E42-44C6-BCA5-803C8EC3CC52}">
      <dgm:prSet/>
      <dgm:spPr/>
      <dgm:t>
        <a:bodyPr/>
        <a:lstStyle/>
        <a:p>
          <a:endParaRPr lang="ru-RU"/>
        </a:p>
      </dgm:t>
    </dgm:pt>
    <dgm:pt modelId="{3199BEC3-BCAD-432B-9EF9-01B98C588BF9}" type="sibTrans" cxnId="{585B5F07-7E42-44C6-BCA5-803C8EC3CC52}">
      <dgm:prSet/>
      <dgm:spPr/>
      <dgm:t>
        <a:bodyPr/>
        <a:lstStyle/>
        <a:p>
          <a:endParaRPr lang="ru-RU"/>
        </a:p>
      </dgm:t>
    </dgm:pt>
    <dgm:pt modelId="{5BF2995F-C73B-4819-BA15-3AC6F02B228C}">
      <dgm:prSet/>
      <dgm:spPr/>
      <dgm:t>
        <a:bodyPr/>
        <a:lstStyle/>
        <a:p>
          <a:pPr rtl="0"/>
          <a:r>
            <a:rPr lang="ru-RU" dirty="0" smtClean="0"/>
            <a:t>Его ведущая идея: «Никто не даст нам избавленья: ни бог, ни царь и ни герой. Добьёмся мы освобожденья своею собственной рукой»</a:t>
          </a:r>
          <a:endParaRPr lang="ru-RU" dirty="0"/>
        </a:p>
      </dgm:t>
    </dgm:pt>
    <dgm:pt modelId="{4002B5EE-BAF3-444D-AB94-0F447C663A35}" type="parTrans" cxnId="{E26437B3-B27D-49A6-B676-0B388DA4F598}">
      <dgm:prSet/>
      <dgm:spPr/>
      <dgm:t>
        <a:bodyPr/>
        <a:lstStyle/>
        <a:p>
          <a:endParaRPr lang="ru-RU"/>
        </a:p>
      </dgm:t>
    </dgm:pt>
    <dgm:pt modelId="{24878001-1D29-4E63-9198-98C31E14B8B1}" type="sibTrans" cxnId="{E26437B3-B27D-49A6-B676-0B388DA4F598}">
      <dgm:prSet/>
      <dgm:spPr/>
      <dgm:t>
        <a:bodyPr/>
        <a:lstStyle/>
        <a:p>
          <a:endParaRPr lang="ru-RU"/>
        </a:p>
      </dgm:t>
    </dgm:pt>
    <dgm:pt modelId="{AD3E3052-07F4-4AEF-B9FF-C4B4B7152595}" type="pres">
      <dgm:prSet presAssocID="{7CA5CBC4-C25A-411C-9013-A08763B16FF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E5092-89C0-4053-8F14-C906836AD7C4}" type="pres">
      <dgm:prSet presAssocID="{7CA5CBC4-C25A-411C-9013-A08763B16FFE}" presName="arrow" presStyleLbl="bgShp" presStyleIdx="0" presStyleCnt="1"/>
      <dgm:spPr/>
    </dgm:pt>
    <dgm:pt modelId="{0E60F721-7A87-4FE0-BE15-C1D4F4FB3B58}" type="pres">
      <dgm:prSet presAssocID="{7CA5CBC4-C25A-411C-9013-A08763B16FFE}" presName="linearProcess" presStyleCnt="0"/>
      <dgm:spPr/>
    </dgm:pt>
    <dgm:pt modelId="{72513CEA-3F16-46FC-97B5-A703F7B3DE71}" type="pres">
      <dgm:prSet presAssocID="{E991CB1C-09CB-4D32-988E-5814A84D0F3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85633-C58B-4D48-B77E-3524BC475A5C}" type="pres">
      <dgm:prSet presAssocID="{4824A162-7E1B-41D3-8480-19BA120ED88E}" presName="sibTrans" presStyleCnt="0"/>
      <dgm:spPr/>
    </dgm:pt>
    <dgm:pt modelId="{F8674B91-F21B-4334-924E-92881468ACDC}" type="pres">
      <dgm:prSet presAssocID="{910213FE-292D-4AB9-8D9F-2CCAEC06653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C37E7-6C88-489C-BA6F-2AA5E81AE340}" type="pres">
      <dgm:prSet presAssocID="{DD91079E-AA5D-4E74-9A92-D5433CB4637E}" presName="sibTrans" presStyleCnt="0"/>
      <dgm:spPr/>
    </dgm:pt>
    <dgm:pt modelId="{DBF0C464-8BB6-45AF-BEF4-DEB9724DB412}" type="pres">
      <dgm:prSet presAssocID="{E8D79A63-1270-4FDF-81D3-834D746D4109}" presName="textNode" presStyleLbl="node1" presStyleIdx="2" presStyleCnt="4" custLinFactNeighborX="22122" custLinFactNeighborY="-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2242A-B1C5-4E23-B2F2-608185E26243}" type="pres">
      <dgm:prSet presAssocID="{3199BEC3-BCAD-432B-9EF9-01B98C588BF9}" presName="sibTrans" presStyleCnt="0"/>
      <dgm:spPr/>
    </dgm:pt>
    <dgm:pt modelId="{33224A80-E6EC-4628-B65D-57E18E81660C}" type="pres">
      <dgm:prSet presAssocID="{5BF2995F-C73B-4819-BA15-3AC6F02B228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C933E-10C5-4171-AB28-5DB2A3DFD11B}" type="presOf" srcId="{E991CB1C-09CB-4D32-988E-5814A84D0F39}" destId="{72513CEA-3F16-46FC-97B5-A703F7B3DE71}" srcOrd="0" destOrd="0" presId="urn:microsoft.com/office/officeart/2005/8/layout/hProcess9"/>
    <dgm:cxn modelId="{7915491D-B2DA-4128-BEFD-EBD5E9241819}" type="presOf" srcId="{7CA5CBC4-C25A-411C-9013-A08763B16FFE}" destId="{AD3E3052-07F4-4AEF-B9FF-C4B4B7152595}" srcOrd="0" destOrd="0" presId="urn:microsoft.com/office/officeart/2005/8/layout/hProcess9"/>
    <dgm:cxn modelId="{577B5025-948F-4855-822A-57A9185CA7D9}" srcId="{7CA5CBC4-C25A-411C-9013-A08763B16FFE}" destId="{910213FE-292D-4AB9-8D9F-2CCAEC06653C}" srcOrd="1" destOrd="0" parTransId="{5D898573-E0A2-4C78-AAFC-444048FEEF8F}" sibTransId="{DD91079E-AA5D-4E74-9A92-D5433CB4637E}"/>
    <dgm:cxn modelId="{A8D2469D-0A2A-4832-81AC-6C7DC0000999}" type="presOf" srcId="{910213FE-292D-4AB9-8D9F-2CCAEC06653C}" destId="{F8674B91-F21B-4334-924E-92881468ACDC}" srcOrd="0" destOrd="0" presId="urn:microsoft.com/office/officeart/2005/8/layout/hProcess9"/>
    <dgm:cxn modelId="{E26437B3-B27D-49A6-B676-0B388DA4F598}" srcId="{7CA5CBC4-C25A-411C-9013-A08763B16FFE}" destId="{5BF2995F-C73B-4819-BA15-3AC6F02B228C}" srcOrd="3" destOrd="0" parTransId="{4002B5EE-BAF3-444D-AB94-0F447C663A35}" sibTransId="{24878001-1D29-4E63-9198-98C31E14B8B1}"/>
    <dgm:cxn modelId="{FFF8112B-118B-490E-AF56-C5A3A5260E00}" srcId="{7CA5CBC4-C25A-411C-9013-A08763B16FFE}" destId="{E991CB1C-09CB-4D32-988E-5814A84D0F39}" srcOrd="0" destOrd="0" parTransId="{876580DB-3FEC-4D7C-8BFA-D3603779217C}" sibTransId="{4824A162-7E1B-41D3-8480-19BA120ED88E}"/>
    <dgm:cxn modelId="{66F0514C-0ED0-4DBC-979A-FB49FF37DBEF}" type="presOf" srcId="{5BF2995F-C73B-4819-BA15-3AC6F02B228C}" destId="{33224A80-E6EC-4628-B65D-57E18E81660C}" srcOrd="0" destOrd="0" presId="urn:microsoft.com/office/officeart/2005/8/layout/hProcess9"/>
    <dgm:cxn modelId="{585B5F07-7E42-44C6-BCA5-803C8EC3CC52}" srcId="{7CA5CBC4-C25A-411C-9013-A08763B16FFE}" destId="{E8D79A63-1270-4FDF-81D3-834D746D4109}" srcOrd="2" destOrd="0" parTransId="{37D0A26E-4012-412E-84DC-E1DC69FAE7A8}" sibTransId="{3199BEC3-BCAD-432B-9EF9-01B98C588BF9}"/>
    <dgm:cxn modelId="{038E42D1-9B4B-4ECF-8187-BE2EE2934F43}" type="presOf" srcId="{E8D79A63-1270-4FDF-81D3-834D746D4109}" destId="{DBF0C464-8BB6-45AF-BEF4-DEB9724DB412}" srcOrd="0" destOrd="0" presId="urn:microsoft.com/office/officeart/2005/8/layout/hProcess9"/>
    <dgm:cxn modelId="{E560CB55-BF35-4DC1-8311-3B1CCEC3F2E1}" type="presParOf" srcId="{AD3E3052-07F4-4AEF-B9FF-C4B4B7152595}" destId="{C35E5092-89C0-4053-8F14-C906836AD7C4}" srcOrd="0" destOrd="0" presId="urn:microsoft.com/office/officeart/2005/8/layout/hProcess9"/>
    <dgm:cxn modelId="{48576EF9-628A-43CA-9045-E3B7C65AC1AF}" type="presParOf" srcId="{AD3E3052-07F4-4AEF-B9FF-C4B4B7152595}" destId="{0E60F721-7A87-4FE0-BE15-C1D4F4FB3B58}" srcOrd="1" destOrd="0" presId="urn:microsoft.com/office/officeart/2005/8/layout/hProcess9"/>
    <dgm:cxn modelId="{C734DB5E-97FA-4EE7-A380-C86BF21983A9}" type="presParOf" srcId="{0E60F721-7A87-4FE0-BE15-C1D4F4FB3B58}" destId="{72513CEA-3F16-46FC-97B5-A703F7B3DE71}" srcOrd="0" destOrd="0" presId="urn:microsoft.com/office/officeart/2005/8/layout/hProcess9"/>
    <dgm:cxn modelId="{8B6E0823-396F-4791-8887-DF5FD12357DF}" type="presParOf" srcId="{0E60F721-7A87-4FE0-BE15-C1D4F4FB3B58}" destId="{F1985633-C58B-4D48-B77E-3524BC475A5C}" srcOrd="1" destOrd="0" presId="urn:microsoft.com/office/officeart/2005/8/layout/hProcess9"/>
    <dgm:cxn modelId="{E501ABDB-96D7-4746-8C75-332C3AA51B5F}" type="presParOf" srcId="{0E60F721-7A87-4FE0-BE15-C1D4F4FB3B58}" destId="{F8674B91-F21B-4334-924E-92881468ACDC}" srcOrd="2" destOrd="0" presId="urn:microsoft.com/office/officeart/2005/8/layout/hProcess9"/>
    <dgm:cxn modelId="{EBDCAE4D-3815-46BB-A8F3-179F25E08DA3}" type="presParOf" srcId="{0E60F721-7A87-4FE0-BE15-C1D4F4FB3B58}" destId="{7E0C37E7-6C88-489C-BA6F-2AA5E81AE340}" srcOrd="3" destOrd="0" presId="urn:microsoft.com/office/officeart/2005/8/layout/hProcess9"/>
    <dgm:cxn modelId="{6E0CB586-8C94-4AB7-9A1A-997B167B628E}" type="presParOf" srcId="{0E60F721-7A87-4FE0-BE15-C1D4F4FB3B58}" destId="{DBF0C464-8BB6-45AF-BEF4-DEB9724DB412}" srcOrd="4" destOrd="0" presId="urn:microsoft.com/office/officeart/2005/8/layout/hProcess9"/>
    <dgm:cxn modelId="{5ED0295F-B8D3-4C7C-B0D5-A86163D7B547}" type="presParOf" srcId="{0E60F721-7A87-4FE0-BE15-C1D4F4FB3B58}" destId="{8A02242A-B1C5-4E23-B2F2-608185E26243}" srcOrd="5" destOrd="0" presId="urn:microsoft.com/office/officeart/2005/8/layout/hProcess9"/>
    <dgm:cxn modelId="{2EF57B41-6042-4154-9F69-29D4CC5277C6}" type="presParOf" srcId="{0E60F721-7A87-4FE0-BE15-C1D4F4FB3B58}" destId="{33224A80-E6EC-4628-B65D-57E18E81660C}" srcOrd="6" destOrd="0" presId="urn:microsoft.com/office/officeart/2005/8/layout/hProcess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A58F77-FD71-4DEE-A956-C398A5DC0268}" type="doc">
      <dgm:prSet loTypeId="urn:microsoft.com/office/officeart/2005/8/layout/vList2" loCatId="list" qsTypeId="urn:microsoft.com/office/officeart/2005/8/quickstyle/3d9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6834A8A0-4B57-46CE-B75E-00A047538B99}">
      <dgm:prSet/>
      <dgm:spPr/>
      <dgm:t>
        <a:bodyPr/>
        <a:lstStyle/>
        <a:p>
          <a:pPr rtl="0"/>
          <a:r>
            <a:rPr lang="ru-RU" dirty="0" smtClean="0"/>
            <a:t>Можно ли доверить управление жизнью Шариковым и </a:t>
          </a:r>
          <a:r>
            <a:rPr lang="ru-RU" dirty="0" err="1" smtClean="0"/>
            <a:t>Швондерам</a:t>
          </a:r>
          <a:r>
            <a:rPr lang="ru-RU" dirty="0" smtClean="0"/>
            <a:t>?</a:t>
          </a:r>
          <a:endParaRPr lang="ru-RU" dirty="0"/>
        </a:p>
      </dgm:t>
    </dgm:pt>
    <dgm:pt modelId="{FE711D0D-7D84-4DE4-8A5F-E82E13BEAD85}" type="parTrans" cxnId="{8103A18A-2B26-4A74-BC8D-76BE954AE343}">
      <dgm:prSet/>
      <dgm:spPr/>
      <dgm:t>
        <a:bodyPr/>
        <a:lstStyle/>
        <a:p>
          <a:endParaRPr lang="ru-RU"/>
        </a:p>
      </dgm:t>
    </dgm:pt>
    <dgm:pt modelId="{6E163FC7-6ADD-4935-B3BF-CF21E705F0D2}" type="sibTrans" cxnId="{8103A18A-2B26-4A74-BC8D-76BE954AE343}">
      <dgm:prSet/>
      <dgm:spPr/>
      <dgm:t>
        <a:bodyPr/>
        <a:lstStyle/>
        <a:p>
          <a:endParaRPr lang="ru-RU"/>
        </a:p>
      </dgm:t>
    </dgm:pt>
    <dgm:pt modelId="{88A7AE6B-CF44-4372-BBF6-A9C86026DD70}" type="pres">
      <dgm:prSet presAssocID="{E2A58F77-FD71-4DEE-A956-C398A5DC02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886F81-69C7-45A2-A6FB-49E463889D1E}" type="pres">
      <dgm:prSet presAssocID="{6834A8A0-4B57-46CE-B75E-00A047538B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03A18A-2B26-4A74-BC8D-76BE954AE343}" srcId="{E2A58F77-FD71-4DEE-A956-C398A5DC0268}" destId="{6834A8A0-4B57-46CE-B75E-00A047538B99}" srcOrd="0" destOrd="0" parTransId="{FE711D0D-7D84-4DE4-8A5F-E82E13BEAD85}" sibTransId="{6E163FC7-6ADD-4935-B3BF-CF21E705F0D2}"/>
    <dgm:cxn modelId="{5DAACA09-8FCE-43B8-9E38-B1B96571208D}" type="presOf" srcId="{E2A58F77-FD71-4DEE-A956-C398A5DC0268}" destId="{88A7AE6B-CF44-4372-BBF6-A9C86026DD70}" srcOrd="0" destOrd="0" presId="urn:microsoft.com/office/officeart/2005/8/layout/vList2"/>
    <dgm:cxn modelId="{73664617-8557-454D-87A6-C7A9D54980A5}" type="presOf" srcId="{6834A8A0-4B57-46CE-B75E-00A047538B99}" destId="{70886F81-69C7-45A2-A6FB-49E463889D1E}" srcOrd="0" destOrd="0" presId="urn:microsoft.com/office/officeart/2005/8/layout/vList2"/>
    <dgm:cxn modelId="{D13BDF56-0B65-4ED6-A177-13BAF20BD3DF}" type="presParOf" srcId="{88A7AE6B-CF44-4372-BBF6-A9C86026DD70}" destId="{70886F81-69C7-45A2-A6FB-49E463889D1E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E21439-B192-47DB-B539-B065D1BBFADA}" type="doc">
      <dgm:prSet loTypeId="urn:microsoft.com/office/officeart/2005/8/layout/hList6" loCatId="list" qsTypeId="urn:microsoft.com/office/officeart/2005/8/quickstyle/3d2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E6190245-7BD8-47F9-B437-BB6A585BB840}">
      <dgm:prSet/>
      <dgm:spPr/>
      <dgm:t>
        <a:bodyPr/>
        <a:lstStyle/>
        <a:p>
          <a:pPr rtl="0"/>
          <a:r>
            <a:rPr lang="ru-RU" dirty="0" smtClean="0"/>
            <a:t>Если профессор вторгается в физиологию, а потом делает обратный ход, то Швондеры вторгаются в человеческую психологию, в систему человеческих отношений и не отступают; можно лишь догадываться, какой вред они наносят</a:t>
          </a:r>
          <a:endParaRPr lang="ru-RU" dirty="0"/>
        </a:p>
      </dgm:t>
    </dgm:pt>
    <dgm:pt modelId="{351CF4FE-DD0A-447C-8C94-CF637BB3FB7F}" type="parTrans" cxnId="{AD359552-E93C-4DD4-BF84-ECD01DD50BC6}">
      <dgm:prSet/>
      <dgm:spPr/>
      <dgm:t>
        <a:bodyPr/>
        <a:lstStyle/>
        <a:p>
          <a:endParaRPr lang="ru-RU"/>
        </a:p>
      </dgm:t>
    </dgm:pt>
    <dgm:pt modelId="{0FD4C2D6-03F6-436F-949D-21BC21F5A51A}" type="sibTrans" cxnId="{AD359552-E93C-4DD4-BF84-ECD01DD50BC6}">
      <dgm:prSet/>
      <dgm:spPr/>
      <dgm:t>
        <a:bodyPr/>
        <a:lstStyle/>
        <a:p>
          <a:endParaRPr lang="ru-RU"/>
        </a:p>
      </dgm:t>
    </dgm:pt>
    <dgm:pt modelId="{614798AD-5CCA-4C8E-B0E3-4F2EE9B19A94}" type="pres">
      <dgm:prSet presAssocID="{55E21439-B192-47DB-B539-B065D1BBFA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7B94E-564F-49F4-BA1C-D02F6B0D0285}" type="pres">
      <dgm:prSet presAssocID="{E6190245-7BD8-47F9-B437-BB6A585BB84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E2B09-8C0E-4BC5-A0FD-4F24FE51B5E1}" type="presOf" srcId="{55E21439-B192-47DB-B539-B065D1BBFADA}" destId="{614798AD-5CCA-4C8E-B0E3-4F2EE9B19A94}" srcOrd="0" destOrd="0" presId="urn:microsoft.com/office/officeart/2005/8/layout/hList6"/>
    <dgm:cxn modelId="{AD359552-E93C-4DD4-BF84-ECD01DD50BC6}" srcId="{55E21439-B192-47DB-B539-B065D1BBFADA}" destId="{E6190245-7BD8-47F9-B437-BB6A585BB840}" srcOrd="0" destOrd="0" parTransId="{351CF4FE-DD0A-447C-8C94-CF637BB3FB7F}" sibTransId="{0FD4C2D6-03F6-436F-949D-21BC21F5A51A}"/>
    <dgm:cxn modelId="{AB5F028C-A3FD-4B14-A5B4-C76FB976795D}" type="presOf" srcId="{E6190245-7BD8-47F9-B437-BB6A585BB840}" destId="{D687B94E-564F-49F4-BA1C-D02F6B0D0285}" srcOrd="0" destOrd="0" presId="urn:microsoft.com/office/officeart/2005/8/layout/hList6"/>
    <dgm:cxn modelId="{A5DC5402-A422-4CB2-8B6D-C20B89A07BBB}" type="presParOf" srcId="{614798AD-5CCA-4C8E-B0E3-4F2EE9B19A94}" destId="{D687B94E-564F-49F4-BA1C-D02F6B0D0285}" srcOrd="0" destOrd="0" presId="urn:microsoft.com/office/officeart/2005/8/layout/hList6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CB8EF3-3209-4D46-AE55-40E24A91AA9E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E05ECAE-C68E-4039-A2E4-ADD3B77035B8}">
      <dgm:prSet custT="1"/>
      <dgm:spPr/>
      <dgm:t>
        <a:bodyPr/>
        <a:lstStyle/>
        <a:p>
          <a:pPr rtl="0"/>
          <a:r>
            <a:rPr lang="ru-RU" sz="3600" dirty="0" smtClean="0"/>
            <a:t>Булгаков не раз называет опыт профессора </a:t>
          </a:r>
          <a:r>
            <a:rPr lang="ru-RU" sz="3600" i="1" dirty="0" smtClean="0"/>
            <a:t>«преступлением», </a:t>
          </a:r>
          <a:r>
            <a:rPr lang="ru-RU" sz="3600" dirty="0" smtClean="0"/>
            <a:t>развивая тему Достоевского, и приводит своего героя к выводу: </a:t>
          </a:r>
          <a:r>
            <a:rPr lang="ru-RU" sz="3600" i="1" dirty="0" smtClean="0"/>
            <a:t>«На преступление не идите никогда, против кого бы оно ни было направлено. </a:t>
          </a:r>
          <a:r>
            <a:rPr lang="ru-RU" sz="3600" b="1" i="1" dirty="0" smtClean="0"/>
            <a:t>Доживите до старости с чистыми руками»</a:t>
          </a:r>
          <a:endParaRPr lang="ru-RU" sz="3600" b="1" i="1" dirty="0"/>
        </a:p>
      </dgm:t>
    </dgm:pt>
    <dgm:pt modelId="{B5CEE969-CDBF-4177-B480-7AAF0CF4D399}" type="parTrans" cxnId="{B0717613-AAB6-4CDF-AE72-4AF195146FAC}">
      <dgm:prSet/>
      <dgm:spPr/>
      <dgm:t>
        <a:bodyPr/>
        <a:lstStyle/>
        <a:p>
          <a:endParaRPr lang="ru-RU"/>
        </a:p>
      </dgm:t>
    </dgm:pt>
    <dgm:pt modelId="{F9C51F7E-5489-47E8-8DFD-4C0ADABAA1E4}" type="sibTrans" cxnId="{B0717613-AAB6-4CDF-AE72-4AF195146FAC}">
      <dgm:prSet/>
      <dgm:spPr/>
      <dgm:t>
        <a:bodyPr/>
        <a:lstStyle/>
        <a:p>
          <a:endParaRPr lang="ru-RU"/>
        </a:p>
      </dgm:t>
    </dgm:pt>
    <dgm:pt modelId="{1377AA87-D5C7-4F60-8733-F875CDB8E98C}">
      <dgm:prSet/>
      <dgm:spPr/>
      <dgm:t>
        <a:bodyPr/>
        <a:lstStyle/>
        <a:p>
          <a:endParaRPr lang="ru-RU" dirty="0"/>
        </a:p>
      </dgm:t>
    </dgm:pt>
    <dgm:pt modelId="{C27FA268-424D-4B49-8423-B6D174C4AA46}" type="parTrans" cxnId="{79A8D4FF-CC38-4804-B432-C3E006795E4E}">
      <dgm:prSet/>
      <dgm:spPr/>
      <dgm:t>
        <a:bodyPr/>
        <a:lstStyle/>
        <a:p>
          <a:endParaRPr lang="ru-RU"/>
        </a:p>
      </dgm:t>
    </dgm:pt>
    <dgm:pt modelId="{33D6CA9F-1B7F-42AB-B907-D15591A3A03C}" type="sibTrans" cxnId="{79A8D4FF-CC38-4804-B432-C3E006795E4E}">
      <dgm:prSet/>
      <dgm:spPr/>
      <dgm:t>
        <a:bodyPr/>
        <a:lstStyle/>
        <a:p>
          <a:endParaRPr lang="ru-RU"/>
        </a:p>
      </dgm:t>
    </dgm:pt>
    <dgm:pt modelId="{B460FBF3-D949-473D-A7FD-D3116D379DB5}" type="pres">
      <dgm:prSet presAssocID="{5ACB8EF3-3209-4D46-AE55-40E24A91AA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B08EE-BA26-4E53-8BBD-F45A5AF0E93E}" type="pres">
      <dgm:prSet presAssocID="{6E05ECAE-C68E-4039-A2E4-ADD3B77035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ED236-EB5E-415F-9557-451519861E3F}" type="pres">
      <dgm:prSet presAssocID="{6E05ECAE-C68E-4039-A2E4-ADD3B77035B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09BD7-7F44-401C-B1FC-D21C320DD395}" type="presOf" srcId="{1377AA87-D5C7-4F60-8733-F875CDB8E98C}" destId="{C49ED236-EB5E-415F-9557-451519861E3F}" srcOrd="0" destOrd="0" presId="urn:microsoft.com/office/officeart/2005/8/layout/vList2"/>
    <dgm:cxn modelId="{32FA6B35-34E8-4F9D-8679-BBD5404948DE}" type="presOf" srcId="{6E05ECAE-C68E-4039-A2E4-ADD3B77035B8}" destId="{AF6B08EE-BA26-4E53-8BBD-F45A5AF0E93E}" srcOrd="0" destOrd="0" presId="urn:microsoft.com/office/officeart/2005/8/layout/vList2"/>
    <dgm:cxn modelId="{B0717613-AAB6-4CDF-AE72-4AF195146FAC}" srcId="{5ACB8EF3-3209-4D46-AE55-40E24A91AA9E}" destId="{6E05ECAE-C68E-4039-A2E4-ADD3B77035B8}" srcOrd="0" destOrd="0" parTransId="{B5CEE969-CDBF-4177-B480-7AAF0CF4D399}" sibTransId="{F9C51F7E-5489-47E8-8DFD-4C0ADABAA1E4}"/>
    <dgm:cxn modelId="{79A8D4FF-CC38-4804-B432-C3E006795E4E}" srcId="{6E05ECAE-C68E-4039-A2E4-ADD3B77035B8}" destId="{1377AA87-D5C7-4F60-8733-F875CDB8E98C}" srcOrd="0" destOrd="0" parTransId="{C27FA268-424D-4B49-8423-B6D174C4AA46}" sibTransId="{33D6CA9F-1B7F-42AB-B907-D15591A3A03C}"/>
    <dgm:cxn modelId="{4979E960-779D-42E4-A1FF-183FCE073A58}" type="presOf" srcId="{5ACB8EF3-3209-4D46-AE55-40E24A91AA9E}" destId="{B460FBF3-D949-473D-A7FD-D3116D379DB5}" srcOrd="0" destOrd="0" presId="urn:microsoft.com/office/officeart/2005/8/layout/vList2"/>
    <dgm:cxn modelId="{689CD547-777C-41C1-A384-C568BB3D15B4}" type="presParOf" srcId="{B460FBF3-D949-473D-A7FD-D3116D379DB5}" destId="{AF6B08EE-BA26-4E53-8BBD-F45A5AF0E93E}" srcOrd="0" destOrd="0" presId="urn:microsoft.com/office/officeart/2005/8/layout/vList2"/>
    <dgm:cxn modelId="{668D425B-AD06-48AD-B737-1ED067A57A1F}" type="presParOf" srcId="{B460FBF3-D949-473D-A7FD-D3116D379DB5}" destId="{C49ED236-EB5E-415F-9557-451519861E3F}" srcOrd="1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721679-D6E5-48DF-B397-BA0163751976}" type="doc">
      <dgm:prSet loTypeId="urn:microsoft.com/office/officeart/2005/8/layout/target3" loCatId="relationship" qsTypeId="urn:microsoft.com/office/officeart/2005/8/quickstyle/3d9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A940F8F9-ECD6-4996-9A2C-FC9E7A7BEF01}">
      <dgm:prSet custT="1"/>
      <dgm:spPr/>
      <dgm:t>
        <a:bodyPr/>
        <a:lstStyle/>
        <a:p>
          <a:pPr rtl="0"/>
          <a:r>
            <a:rPr lang="ru-RU" sz="2800" dirty="0" smtClean="0"/>
            <a:t>Большее  преступление – под видом революционного обновления совершать насилие над всем ходом истории, над судьбами людей. Профессор Преображенский говорит о таких экспериментах: </a:t>
          </a:r>
          <a:r>
            <a:rPr lang="ru-RU" sz="2800" b="1" i="1" dirty="0" smtClean="0"/>
            <a:t>«Они напрасно думают, что террор им поможет. Террор совершенно парализует нервную систему»</a:t>
          </a:r>
          <a:endParaRPr lang="ru-RU" sz="2800" b="1" i="1" dirty="0"/>
        </a:p>
      </dgm:t>
    </dgm:pt>
    <dgm:pt modelId="{18312D6E-30C8-4A83-BFFE-25D719905098}" type="parTrans" cxnId="{07C45FC2-B2F0-460A-A654-822C0F1B36B9}">
      <dgm:prSet/>
      <dgm:spPr/>
      <dgm:t>
        <a:bodyPr/>
        <a:lstStyle/>
        <a:p>
          <a:endParaRPr lang="ru-RU"/>
        </a:p>
      </dgm:t>
    </dgm:pt>
    <dgm:pt modelId="{E6E1CF23-0FF6-4912-9107-4A39A1C04E9D}" type="sibTrans" cxnId="{07C45FC2-B2F0-460A-A654-822C0F1B36B9}">
      <dgm:prSet/>
      <dgm:spPr/>
      <dgm:t>
        <a:bodyPr/>
        <a:lstStyle/>
        <a:p>
          <a:endParaRPr lang="ru-RU"/>
        </a:p>
      </dgm:t>
    </dgm:pt>
    <dgm:pt modelId="{8EAE2D4D-644A-4EF0-A9C3-66B22EDBF75D}" type="pres">
      <dgm:prSet presAssocID="{0A721679-D6E5-48DF-B397-BA016375197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244F1-FA35-4896-AFEC-F3769B978C8D}" type="pres">
      <dgm:prSet presAssocID="{A940F8F9-ECD6-4996-9A2C-FC9E7A7BEF01}" presName="circle1" presStyleLbl="node1" presStyleIdx="0" presStyleCnt="1"/>
      <dgm:spPr/>
    </dgm:pt>
    <dgm:pt modelId="{09073722-2C4D-4BA3-AF27-827F994DEE4F}" type="pres">
      <dgm:prSet presAssocID="{A940F8F9-ECD6-4996-9A2C-FC9E7A7BEF01}" presName="space" presStyleCnt="0"/>
      <dgm:spPr/>
    </dgm:pt>
    <dgm:pt modelId="{2F4DE63B-4C1C-4434-8553-8557F5A7989C}" type="pres">
      <dgm:prSet presAssocID="{A940F8F9-ECD6-4996-9A2C-FC9E7A7BEF01}" presName="rect1" presStyleLbl="alignAcc1" presStyleIdx="0" presStyleCnt="1"/>
      <dgm:spPr/>
      <dgm:t>
        <a:bodyPr/>
        <a:lstStyle/>
        <a:p>
          <a:endParaRPr lang="ru-RU"/>
        </a:p>
      </dgm:t>
    </dgm:pt>
    <dgm:pt modelId="{7849B87B-3110-4124-B13B-80679E65F8CF}" type="pres">
      <dgm:prSet presAssocID="{A940F8F9-ECD6-4996-9A2C-FC9E7A7BEF0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EB724-4F06-47EB-A8F1-C3B5B10DDA9E}" type="presOf" srcId="{0A721679-D6E5-48DF-B397-BA0163751976}" destId="{8EAE2D4D-644A-4EF0-A9C3-66B22EDBF75D}" srcOrd="0" destOrd="0" presId="urn:microsoft.com/office/officeart/2005/8/layout/target3"/>
    <dgm:cxn modelId="{07C45FC2-B2F0-460A-A654-822C0F1B36B9}" srcId="{0A721679-D6E5-48DF-B397-BA0163751976}" destId="{A940F8F9-ECD6-4996-9A2C-FC9E7A7BEF01}" srcOrd="0" destOrd="0" parTransId="{18312D6E-30C8-4A83-BFFE-25D719905098}" sibTransId="{E6E1CF23-0FF6-4912-9107-4A39A1C04E9D}"/>
    <dgm:cxn modelId="{1CF04CCF-01E0-4023-90C1-871F4A51350B}" type="presOf" srcId="{A940F8F9-ECD6-4996-9A2C-FC9E7A7BEF01}" destId="{7849B87B-3110-4124-B13B-80679E65F8CF}" srcOrd="1" destOrd="0" presId="urn:microsoft.com/office/officeart/2005/8/layout/target3"/>
    <dgm:cxn modelId="{5124923B-CF2A-4E20-A4AE-13FEEE1A28BA}" type="presOf" srcId="{A940F8F9-ECD6-4996-9A2C-FC9E7A7BEF01}" destId="{2F4DE63B-4C1C-4434-8553-8557F5A7989C}" srcOrd="0" destOrd="0" presId="urn:microsoft.com/office/officeart/2005/8/layout/target3"/>
    <dgm:cxn modelId="{0527E643-3DD1-45F7-8F15-2F2E3198B0E3}" type="presParOf" srcId="{8EAE2D4D-644A-4EF0-A9C3-66B22EDBF75D}" destId="{BE8244F1-FA35-4896-AFEC-F3769B978C8D}" srcOrd="0" destOrd="0" presId="urn:microsoft.com/office/officeart/2005/8/layout/target3"/>
    <dgm:cxn modelId="{45C9A42F-5BE8-4838-B071-BE715332EC37}" type="presParOf" srcId="{8EAE2D4D-644A-4EF0-A9C3-66B22EDBF75D}" destId="{09073722-2C4D-4BA3-AF27-827F994DEE4F}" srcOrd="1" destOrd="0" presId="urn:microsoft.com/office/officeart/2005/8/layout/target3"/>
    <dgm:cxn modelId="{CCC0E0CE-37C4-4A69-9BA4-7FACB469F00A}" type="presParOf" srcId="{8EAE2D4D-644A-4EF0-A9C3-66B22EDBF75D}" destId="{2F4DE63B-4C1C-4434-8553-8557F5A7989C}" srcOrd="2" destOrd="0" presId="urn:microsoft.com/office/officeart/2005/8/layout/target3"/>
    <dgm:cxn modelId="{3687758D-3247-457F-AFE7-2449589E1858}" type="presParOf" srcId="{8EAE2D4D-644A-4EF0-A9C3-66B22EDBF75D}" destId="{7849B87B-3110-4124-B13B-80679E65F8CF}" srcOrd="3" destOrd="0" presId="urn:microsoft.com/office/officeart/2005/8/layout/target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3F7651-E655-4E1A-A179-B7DA42208C5E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F8D214D1-D4CD-4550-AF5D-904C30D53BAC}">
      <dgm:prSet/>
      <dgm:spPr/>
      <dgm:t>
        <a:bodyPr/>
        <a:lstStyle/>
        <a:p>
          <a:pPr rtl="0"/>
          <a:r>
            <a:rPr lang="ru-RU" dirty="0" smtClean="0"/>
            <a:t>Не правда ли, смелая повесть! Конечно, она не была напечатана при жизни автора. На лицо – террор над литературой, культурой, здравым смыслом… </a:t>
          </a:r>
          <a:endParaRPr lang="ru-RU" dirty="0"/>
        </a:p>
      </dgm:t>
    </dgm:pt>
    <dgm:pt modelId="{2326E40D-FCA9-4630-8F0C-A80382F0B99B}" type="parTrans" cxnId="{70A4B196-1C41-4B20-AA57-8F21AC7A8189}">
      <dgm:prSet/>
      <dgm:spPr/>
      <dgm:t>
        <a:bodyPr/>
        <a:lstStyle/>
        <a:p>
          <a:endParaRPr lang="ru-RU"/>
        </a:p>
      </dgm:t>
    </dgm:pt>
    <dgm:pt modelId="{1F479D32-F546-4971-AB44-2BB58D9A86F4}" type="sibTrans" cxnId="{70A4B196-1C41-4B20-AA57-8F21AC7A8189}">
      <dgm:prSet/>
      <dgm:spPr/>
      <dgm:t>
        <a:bodyPr/>
        <a:lstStyle/>
        <a:p>
          <a:endParaRPr lang="ru-RU"/>
        </a:p>
      </dgm:t>
    </dgm:pt>
    <dgm:pt modelId="{7217D10C-2A35-433A-BE47-8E37EB6A5752}">
      <dgm:prSet custT="1"/>
      <dgm:spPr/>
      <dgm:t>
        <a:bodyPr/>
        <a:lstStyle/>
        <a:p>
          <a:pPr rtl="0"/>
          <a:r>
            <a:rPr lang="ru-RU" sz="3200" dirty="0" smtClean="0"/>
            <a:t>Прав Булгаков: террор над культурой привёл к параличу высших способностей, к застою и гибели</a:t>
          </a:r>
          <a:endParaRPr lang="ru-RU" sz="3200" dirty="0"/>
        </a:p>
      </dgm:t>
    </dgm:pt>
    <dgm:pt modelId="{BBE6BF12-6AD7-48AA-B0B8-9FCBDBE530D9}" type="parTrans" cxnId="{F2F03DC1-DBD1-480D-B58B-829ECA0B724E}">
      <dgm:prSet/>
      <dgm:spPr/>
      <dgm:t>
        <a:bodyPr/>
        <a:lstStyle/>
        <a:p>
          <a:endParaRPr lang="ru-RU"/>
        </a:p>
      </dgm:t>
    </dgm:pt>
    <dgm:pt modelId="{EAFC7EF2-EB2A-4329-88D9-290065135F0E}" type="sibTrans" cxnId="{F2F03DC1-DBD1-480D-B58B-829ECA0B724E}">
      <dgm:prSet/>
      <dgm:spPr/>
      <dgm:t>
        <a:bodyPr/>
        <a:lstStyle/>
        <a:p>
          <a:endParaRPr lang="ru-RU"/>
        </a:p>
      </dgm:t>
    </dgm:pt>
    <dgm:pt modelId="{ADE924CA-5753-4D06-81B2-EA6F6E4D42D5}" type="pres">
      <dgm:prSet presAssocID="{5B3F7651-E655-4E1A-A179-B7DA42208C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B073D-5154-40B7-9355-33ED905F37B9}" type="pres">
      <dgm:prSet presAssocID="{F8D214D1-D4CD-4550-AF5D-904C30D53BA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AB7B0-87C2-488B-8743-B6FBDA1CF480}" type="pres">
      <dgm:prSet presAssocID="{1F479D32-F546-4971-AB44-2BB58D9A86F4}" presName="spacer" presStyleCnt="0"/>
      <dgm:spPr/>
    </dgm:pt>
    <dgm:pt modelId="{3F65DDA7-3D2E-42EE-835D-7BD6F597943D}" type="pres">
      <dgm:prSet presAssocID="{7217D10C-2A35-433A-BE47-8E37EB6A575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A4B196-1C41-4B20-AA57-8F21AC7A8189}" srcId="{5B3F7651-E655-4E1A-A179-B7DA42208C5E}" destId="{F8D214D1-D4CD-4550-AF5D-904C30D53BAC}" srcOrd="0" destOrd="0" parTransId="{2326E40D-FCA9-4630-8F0C-A80382F0B99B}" sibTransId="{1F479D32-F546-4971-AB44-2BB58D9A86F4}"/>
    <dgm:cxn modelId="{F2F03DC1-DBD1-480D-B58B-829ECA0B724E}" srcId="{5B3F7651-E655-4E1A-A179-B7DA42208C5E}" destId="{7217D10C-2A35-433A-BE47-8E37EB6A5752}" srcOrd="1" destOrd="0" parTransId="{BBE6BF12-6AD7-48AA-B0B8-9FCBDBE530D9}" sibTransId="{EAFC7EF2-EB2A-4329-88D9-290065135F0E}"/>
    <dgm:cxn modelId="{731B85A5-5943-4945-8AB0-B5BBF2BEAA50}" type="presOf" srcId="{7217D10C-2A35-433A-BE47-8E37EB6A5752}" destId="{3F65DDA7-3D2E-42EE-835D-7BD6F597943D}" srcOrd="0" destOrd="0" presId="urn:microsoft.com/office/officeart/2005/8/layout/vList2"/>
    <dgm:cxn modelId="{5571A6F1-998E-44C4-8482-5936E586267D}" type="presOf" srcId="{F8D214D1-D4CD-4550-AF5D-904C30D53BAC}" destId="{3FEB073D-5154-40B7-9355-33ED905F37B9}" srcOrd="0" destOrd="0" presId="urn:microsoft.com/office/officeart/2005/8/layout/vList2"/>
    <dgm:cxn modelId="{D43452C3-70EC-4EBB-B24A-1B8F3AF6CB25}" type="presOf" srcId="{5B3F7651-E655-4E1A-A179-B7DA42208C5E}" destId="{ADE924CA-5753-4D06-81B2-EA6F6E4D42D5}" srcOrd="0" destOrd="0" presId="urn:microsoft.com/office/officeart/2005/8/layout/vList2"/>
    <dgm:cxn modelId="{80569395-9F09-4460-A347-AEEA39CFFE15}" type="presParOf" srcId="{ADE924CA-5753-4D06-81B2-EA6F6E4D42D5}" destId="{3FEB073D-5154-40B7-9355-33ED905F37B9}" srcOrd="0" destOrd="0" presId="urn:microsoft.com/office/officeart/2005/8/layout/vList2"/>
    <dgm:cxn modelId="{6CA7C449-0057-4F44-A04F-9093EDB7FC0E}" type="presParOf" srcId="{ADE924CA-5753-4D06-81B2-EA6F6E4D42D5}" destId="{136AB7B0-87C2-488B-8743-B6FBDA1CF480}" srcOrd="1" destOrd="0" presId="urn:microsoft.com/office/officeart/2005/8/layout/vList2"/>
    <dgm:cxn modelId="{F2C242D9-8C72-41CD-9E46-E5031B5105B6}" type="presParOf" srcId="{ADE924CA-5753-4D06-81B2-EA6F6E4D42D5}" destId="{3F65DDA7-3D2E-42EE-835D-7BD6F597943D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46B05-1E15-48E6-A008-AB331E28BBC2}" type="doc">
      <dgm:prSet loTypeId="urn:microsoft.com/office/officeart/2005/8/layout/arrow5" loCatId="process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A9152B7F-838D-4D43-BDE5-820F05F031A3}">
      <dgm:prSet custT="1"/>
      <dgm:spPr/>
      <dgm:t>
        <a:bodyPr/>
        <a:lstStyle/>
        <a:p>
          <a:pPr rtl="0"/>
          <a:r>
            <a:rPr lang="ru-RU" sz="1400" dirty="0" smtClean="0"/>
            <a:t>Осуждение «чистой» науки и её жрецов</a:t>
          </a:r>
          <a:endParaRPr lang="ru-RU" sz="1400" dirty="0"/>
        </a:p>
      </dgm:t>
    </dgm:pt>
    <dgm:pt modelId="{4AFE0069-E56A-485F-B677-C234C59D93FD}" type="parTrans" cxnId="{9EED38DD-4D80-48E4-9A84-33A37EA4106C}">
      <dgm:prSet/>
      <dgm:spPr/>
      <dgm:t>
        <a:bodyPr/>
        <a:lstStyle/>
        <a:p>
          <a:endParaRPr lang="ru-RU"/>
        </a:p>
      </dgm:t>
    </dgm:pt>
    <dgm:pt modelId="{3251E836-B0B7-49B7-BC43-E295295167A8}" type="sibTrans" cxnId="{9EED38DD-4D80-48E4-9A84-33A37EA4106C}">
      <dgm:prSet/>
      <dgm:spPr/>
      <dgm:t>
        <a:bodyPr/>
        <a:lstStyle/>
        <a:p>
          <a:endParaRPr lang="ru-RU"/>
        </a:p>
      </dgm:t>
    </dgm:pt>
    <dgm:pt modelId="{B54D7003-76E6-42A6-B0F5-9BB385F31996}">
      <dgm:prSet custT="1"/>
      <dgm:spPr/>
      <dgm:t>
        <a:bodyPr/>
        <a:lstStyle/>
        <a:p>
          <a:pPr rtl="0"/>
          <a:r>
            <a:rPr lang="ru-RU" sz="1400" dirty="0" smtClean="0"/>
            <a:t>Личная ответственность человека науки и культуры перед жизнью</a:t>
          </a:r>
          <a:endParaRPr lang="ru-RU" sz="1400" dirty="0"/>
        </a:p>
      </dgm:t>
    </dgm:pt>
    <dgm:pt modelId="{E5CB8D66-05BE-4ED5-B11B-29E349F78E92}" type="parTrans" cxnId="{6E6B7CF2-2BFA-4D79-A033-59C185D88DE9}">
      <dgm:prSet/>
      <dgm:spPr/>
      <dgm:t>
        <a:bodyPr/>
        <a:lstStyle/>
        <a:p>
          <a:endParaRPr lang="ru-RU"/>
        </a:p>
      </dgm:t>
    </dgm:pt>
    <dgm:pt modelId="{E68EFDA1-C596-4E8F-B706-A55380CD0602}" type="sibTrans" cxnId="{6E6B7CF2-2BFA-4D79-A033-59C185D88DE9}">
      <dgm:prSet/>
      <dgm:spPr/>
      <dgm:t>
        <a:bodyPr/>
        <a:lstStyle/>
        <a:p>
          <a:endParaRPr lang="ru-RU"/>
        </a:p>
      </dgm:t>
    </dgm:pt>
    <dgm:pt modelId="{B9AB776C-4C9F-441C-B619-FC480A871F24}">
      <dgm:prSet custT="1"/>
      <dgm:spPr/>
      <dgm:t>
        <a:bodyPr/>
        <a:lstStyle/>
        <a:p>
          <a:pPr rtl="0"/>
          <a:r>
            <a:rPr lang="ru-RU" sz="1600" dirty="0" smtClean="0"/>
            <a:t>Проблема человеческого самоуправления</a:t>
          </a:r>
          <a:endParaRPr lang="ru-RU" sz="1600" dirty="0"/>
        </a:p>
      </dgm:t>
    </dgm:pt>
    <dgm:pt modelId="{8D785B8D-D30B-4C5E-94E8-2F7EA78FAC44}" type="parTrans" cxnId="{3C1B0471-E5D2-463F-8C7B-52A471859C9E}">
      <dgm:prSet/>
      <dgm:spPr/>
      <dgm:t>
        <a:bodyPr/>
        <a:lstStyle/>
        <a:p>
          <a:endParaRPr lang="ru-RU"/>
        </a:p>
      </dgm:t>
    </dgm:pt>
    <dgm:pt modelId="{BD114839-F880-41B6-9671-8D971EC99FF5}" type="sibTrans" cxnId="{3C1B0471-E5D2-463F-8C7B-52A471859C9E}">
      <dgm:prSet/>
      <dgm:spPr/>
      <dgm:t>
        <a:bodyPr/>
        <a:lstStyle/>
        <a:p>
          <a:endParaRPr lang="ru-RU"/>
        </a:p>
      </dgm:t>
    </dgm:pt>
    <dgm:pt modelId="{E4A8CC51-84F9-4267-90ED-D293F4C4AA38}" type="pres">
      <dgm:prSet presAssocID="{D2E46B05-1E15-48E6-A008-AB331E28BB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DCC00-59D8-45F1-8C54-1B17FB4E97F3}" type="pres">
      <dgm:prSet presAssocID="{A9152B7F-838D-4D43-BDE5-820F05F031A3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EF14D-7D21-4C76-AFEF-0AEAE61E5DE5}" type="pres">
      <dgm:prSet presAssocID="{B54D7003-76E6-42A6-B0F5-9BB385F31996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8BEBC-DA47-4DBC-BFBC-386BD0C0FB73}" type="pres">
      <dgm:prSet presAssocID="{B9AB776C-4C9F-441C-B619-FC480A871F24}" presName="arrow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D38DD-4D80-48E4-9A84-33A37EA4106C}" srcId="{D2E46B05-1E15-48E6-A008-AB331E28BBC2}" destId="{A9152B7F-838D-4D43-BDE5-820F05F031A3}" srcOrd="0" destOrd="0" parTransId="{4AFE0069-E56A-485F-B677-C234C59D93FD}" sibTransId="{3251E836-B0B7-49B7-BC43-E295295167A8}"/>
    <dgm:cxn modelId="{853EBE45-CE60-4384-8E54-F1A92316697C}" type="presOf" srcId="{D2E46B05-1E15-48E6-A008-AB331E28BBC2}" destId="{E4A8CC51-84F9-4267-90ED-D293F4C4AA38}" srcOrd="0" destOrd="0" presId="urn:microsoft.com/office/officeart/2005/8/layout/arrow5"/>
    <dgm:cxn modelId="{24FC9898-A15A-4B00-9A81-769B09E4AFC3}" type="presOf" srcId="{B9AB776C-4C9F-441C-B619-FC480A871F24}" destId="{69D8BEBC-DA47-4DBC-BFBC-386BD0C0FB73}" srcOrd="0" destOrd="0" presId="urn:microsoft.com/office/officeart/2005/8/layout/arrow5"/>
    <dgm:cxn modelId="{3C1B0471-E5D2-463F-8C7B-52A471859C9E}" srcId="{D2E46B05-1E15-48E6-A008-AB331E28BBC2}" destId="{B9AB776C-4C9F-441C-B619-FC480A871F24}" srcOrd="2" destOrd="0" parTransId="{8D785B8D-D30B-4C5E-94E8-2F7EA78FAC44}" sibTransId="{BD114839-F880-41B6-9671-8D971EC99FF5}"/>
    <dgm:cxn modelId="{6E6B7CF2-2BFA-4D79-A033-59C185D88DE9}" srcId="{D2E46B05-1E15-48E6-A008-AB331E28BBC2}" destId="{B54D7003-76E6-42A6-B0F5-9BB385F31996}" srcOrd="1" destOrd="0" parTransId="{E5CB8D66-05BE-4ED5-B11B-29E349F78E92}" sibTransId="{E68EFDA1-C596-4E8F-B706-A55380CD0602}"/>
    <dgm:cxn modelId="{FF94A3A9-CB3A-47D7-86D7-501AE981FCB2}" type="presOf" srcId="{A9152B7F-838D-4D43-BDE5-820F05F031A3}" destId="{CF6DCC00-59D8-45F1-8C54-1B17FB4E97F3}" srcOrd="0" destOrd="0" presId="urn:microsoft.com/office/officeart/2005/8/layout/arrow5"/>
    <dgm:cxn modelId="{5DBCC848-F962-4482-8822-92FD803DFB83}" type="presOf" srcId="{B54D7003-76E6-42A6-B0F5-9BB385F31996}" destId="{14DEF14D-7D21-4C76-AFEF-0AEAE61E5DE5}" srcOrd="0" destOrd="0" presId="urn:microsoft.com/office/officeart/2005/8/layout/arrow5"/>
    <dgm:cxn modelId="{BFCE5E50-2D84-4490-9392-0F0AE78A1BCE}" type="presParOf" srcId="{E4A8CC51-84F9-4267-90ED-D293F4C4AA38}" destId="{CF6DCC00-59D8-45F1-8C54-1B17FB4E97F3}" srcOrd="0" destOrd="0" presId="urn:microsoft.com/office/officeart/2005/8/layout/arrow5"/>
    <dgm:cxn modelId="{0450C7BE-10CF-4ED1-8D58-5DB17750C199}" type="presParOf" srcId="{E4A8CC51-84F9-4267-90ED-D293F4C4AA38}" destId="{14DEF14D-7D21-4C76-AFEF-0AEAE61E5DE5}" srcOrd="1" destOrd="0" presId="urn:microsoft.com/office/officeart/2005/8/layout/arrow5"/>
    <dgm:cxn modelId="{A8DAB4CA-07B3-43BC-8452-9DE77B64CEE2}" type="presParOf" srcId="{E4A8CC51-84F9-4267-90ED-D293F4C4AA38}" destId="{69D8BEBC-DA47-4DBC-BFBC-386BD0C0FB73}" srcOrd="2" destOrd="0" presId="urn:microsoft.com/office/officeart/2005/8/layout/arrow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137AB-A21F-4C44-8841-6253EEA826B0}" type="doc">
      <dgm:prSet loTypeId="urn:microsoft.com/office/officeart/2005/8/layout/process4" loCatId="list" qsTypeId="urn:microsoft.com/office/officeart/2005/8/quickstyle/3d9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B0034E4B-971E-4F55-BB1F-1F4F92A807A5}">
      <dgm:prSet custT="1"/>
      <dgm:spPr/>
      <dgm:t>
        <a:bodyPr/>
        <a:lstStyle/>
        <a:p>
          <a:pPr rtl="0"/>
          <a:r>
            <a:rPr lang="ru-RU" sz="4800" dirty="0" smtClean="0"/>
            <a:t>Это умная и зрячая сатира</a:t>
          </a:r>
          <a:endParaRPr lang="ru-RU" sz="4800" dirty="0"/>
        </a:p>
      </dgm:t>
    </dgm:pt>
    <dgm:pt modelId="{49D8953C-7FA7-4993-B1BF-D71F7F1F6E2C}" type="parTrans" cxnId="{DDB3F273-5EFD-44CE-BE84-D26ABCB58E5C}">
      <dgm:prSet/>
      <dgm:spPr/>
      <dgm:t>
        <a:bodyPr/>
        <a:lstStyle/>
        <a:p>
          <a:endParaRPr lang="ru-RU"/>
        </a:p>
      </dgm:t>
    </dgm:pt>
    <dgm:pt modelId="{6202F0B5-44D7-42CA-A657-D51787C565AE}" type="sibTrans" cxnId="{DDB3F273-5EFD-44CE-BE84-D26ABCB58E5C}">
      <dgm:prSet/>
      <dgm:spPr/>
      <dgm:t>
        <a:bodyPr/>
        <a:lstStyle/>
        <a:p>
          <a:endParaRPr lang="ru-RU"/>
        </a:p>
      </dgm:t>
    </dgm:pt>
    <dgm:pt modelId="{46170886-C1D7-480C-8EB4-6FCADEE4A7B0}">
      <dgm:prSet custT="1"/>
      <dgm:spPr/>
      <dgm:t>
        <a:bodyPr/>
        <a:lstStyle/>
        <a:p>
          <a:pPr rtl="0"/>
          <a:r>
            <a:rPr lang="ru-RU" sz="2400" dirty="0" smtClean="0"/>
            <a:t>Талант учёного, его безукоризненная честность в сочетании с одиночеством, высокомерным неприятием новой действительности могут привести к последствиям трагическим и неожиданным</a:t>
          </a:r>
          <a:endParaRPr lang="ru-RU" sz="2400" dirty="0"/>
        </a:p>
      </dgm:t>
    </dgm:pt>
    <dgm:pt modelId="{8B47D3E5-8101-4EC3-AE81-87823A61BA72}" type="parTrans" cxnId="{3EDA135E-8874-4FFC-8A40-B29416B80597}">
      <dgm:prSet/>
      <dgm:spPr/>
      <dgm:t>
        <a:bodyPr/>
        <a:lstStyle/>
        <a:p>
          <a:endParaRPr lang="ru-RU"/>
        </a:p>
      </dgm:t>
    </dgm:pt>
    <dgm:pt modelId="{09E00708-9269-499C-AAF3-314B3C994959}" type="sibTrans" cxnId="{3EDA135E-8874-4FFC-8A40-B29416B80597}">
      <dgm:prSet/>
      <dgm:spPr/>
      <dgm:t>
        <a:bodyPr/>
        <a:lstStyle/>
        <a:p>
          <a:endParaRPr lang="ru-RU"/>
        </a:p>
      </dgm:t>
    </dgm:pt>
    <dgm:pt modelId="{92C5F520-A53A-4448-AC3E-8FEB8C2874AD}" type="pres">
      <dgm:prSet presAssocID="{895137AB-A21F-4C44-8841-6253EEA826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FDC8C-8D59-426F-AE00-45E90A1C36A3}" type="pres">
      <dgm:prSet presAssocID="{46170886-C1D7-480C-8EB4-6FCADEE4A7B0}" presName="boxAndChildren" presStyleCnt="0"/>
      <dgm:spPr/>
    </dgm:pt>
    <dgm:pt modelId="{1911D726-9F7B-4373-B9E2-E3D75D4811AA}" type="pres">
      <dgm:prSet presAssocID="{46170886-C1D7-480C-8EB4-6FCADEE4A7B0}" presName="parentTextBox" presStyleLbl="node1" presStyleIdx="0" presStyleCnt="2"/>
      <dgm:spPr/>
      <dgm:t>
        <a:bodyPr/>
        <a:lstStyle/>
        <a:p>
          <a:endParaRPr lang="ru-RU"/>
        </a:p>
      </dgm:t>
    </dgm:pt>
    <dgm:pt modelId="{FF9B23A9-0E29-47B6-9D35-9C17254CD87C}" type="pres">
      <dgm:prSet presAssocID="{6202F0B5-44D7-42CA-A657-D51787C565AE}" presName="sp" presStyleCnt="0"/>
      <dgm:spPr/>
    </dgm:pt>
    <dgm:pt modelId="{5010B0F4-6611-4CC2-9F48-BABA0A466683}" type="pres">
      <dgm:prSet presAssocID="{B0034E4B-971E-4F55-BB1F-1F4F92A807A5}" presName="arrowAndChildren" presStyleCnt="0"/>
      <dgm:spPr/>
    </dgm:pt>
    <dgm:pt modelId="{9845532E-AF25-4D4C-93EE-B84B95EB2950}" type="pres">
      <dgm:prSet presAssocID="{B0034E4B-971E-4F55-BB1F-1F4F92A807A5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DB3F273-5EFD-44CE-BE84-D26ABCB58E5C}" srcId="{895137AB-A21F-4C44-8841-6253EEA826B0}" destId="{B0034E4B-971E-4F55-BB1F-1F4F92A807A5}" srcOrd="0" destOrd="0" parTransId="{49D8953C-7FA7-4993-B1BF-D71F7F1F6E2C}" sibTransId="{6202F0B5-44D7-42CA-A657-D51787C565AE}"/>
    <dgm:cxn modelId="{EC0527A5-FB3D-4EB2-AFD1-77B06C4D3998}" type="presOf" srcId="{B0034E4B-971E-4F55-BB1F-1F4F92A807A5}" destId="{9845532E-AF25-4D4C-93EE-B84B95EB2950}" srcOrd="0" destOrd="0" presId="urn:microsoft.com/office/officeart/2005/8/layout/process4"/>
    <dgm:cxn modelId="{E6D9ADD1-F6A8-411E-9D02-449CA21BD5A1}" type="presOf" srcId="{895137AB-A21F-4C44-8841-6253EEA826B0}" destId="{92C5F520-A53A-4448-AC3E-8FEB8C2874AD}" srcOrd="0" destOrd="0" presId="urn:microsoft.com/office/officeart/2005/8/layout/process4"/>
    <dgm:cxn modelId="{3EDA135E-8874-4FFC-8A40-B29416B80597}" srcId="{895137AB-A21F-4C44-8841-6253EEA826B0}" destId="{46170886-C1D7-480C-8EB4-6FCADEE4A7B0}" srcOrd="1" destOrd="0" parTransId="{8B47D3E5-8101-4EC3-AE81-87823A61BA72}" sibTransId="{09E00708-9269-499C-AAF3-314B3C994959}"/>
    <dgm:cxn modelId="{5D9E58DA-0723-4546-90DA-AC12C95DDC1B}" type="presOf" srcId="{46170886-C1D7-480C-8EB4-6FCADEE4A7B0}" destId="{1911D726-9F7B-4373-B9E2-E3D75D4811AA}" srcOrd="0" destOrd="0" presId="urn:microsoft.com/office/officeart/2005/8/layout/process4"/>
    <dgm:cxn modelId="{1A7EF6B7-C8C0-446A-AA08-392F2844587D}" type="presParOf" srcId="{92C5F520-A53A-4448-AC3E-8FEB8C2874AD}" destId="{4B7FDC8C-8D59-426F-AE00-45E90A1C36A3}" srcOrd="0" destOrd="0" presId="urn:microsoft.com/office/officeart/2005/8/layout/process4"/>
    <dgm:cxn modelId="{94011019-201F-4899-8EA2-B5F8B3FD2B19}" type="presParOf" srcId="{4B7FDC8C-8D59-426F-AE00-45E90A1C36A3}" destId="{1911D726-9F7B-4373-B9E2-E3D75D4811AA}" srcOrd="0" destOrd="0" presId="urn:microsoft.com/office/officeart/2005/8/layout/process4"/>
    <dgm:cxn modelId="{E92F8182-D27F-4ED2-9DD2-E71E1F37CAD3}" type="presParOf" srcId="{92C5F520-A53A-4448-AC3E-8FEB8C2874AD}" destId="{FF9B23A9-0E29-47B6-9D35-9C17254CD87C}" srcOrd="1" destOrd="0" presId="urn:microsoft.com/office/officeart/2005/8/layout/process4"/>
    <dgm:cxn modelId="{24FF268A-78B7-4278-A0EA-5D01A81BC242}" type="presParOf" srcId="{92C5F520-A53A-4448-AC3E-8FEB8C2874AD}" destId="{5010B0F4-6611-4CC2-9F48-BABA0A466683}" srcOrd="2" destOrd="0" presId="urn:microsoft.com/office/officeart/2005/8/layout/process4"/>
    <dgm:cxn modelId="{D03223F5-8605-4B74-9FF2-8335601A3FD9}" type="presParOf" srcId="{5010B0F4-6611-4CC2-9F48-BABA0A466683}" destId="{9845532E-AF25-4D4C-93EE-B84B95EB2950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4810B-1081-4DEB-8BDA-6EA99CD5AEA6}" type="doc">
      <dgm:prSet loTypeId="urn:microsoft.com/office/officeart/2005/8/layout/hList6" loCatId="list" qsTypeId="urn:microsoft.com/office/officeart/2005/8/quickstyle/3d4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23FD8DAA-198D-4096-9ED3-6F1ADFEDD67A}">
      <dgm:prSet custT="1"/>
      <dgm:spPr/>
      <dgm:t>
        <a:bodyPr/>
        <a:lstStyle/>
        <a:p>
          <a:pPr rtl="0"/>
          <a:r>
            <a:rPr lang="ru-RU" sz="2400" dirty="0" smtClean="0"/>
            <a:t>Филипп Филиппович – светило в медицине</a:t>
          </a:r>
          <a:endParaRPr lang="ru-RU" sz="2400" dirty="0"/>
        </a:p>
      </dgm:t>
    </dgm:pt>
    <dgm:pt modelId="{C8A1DCF7-3265-4BA4-BB93-E3A8C3A848E2}" type="parTrans" cxnId="{FC8AA4A0-6044-47E0-9BCF-24F261881C19}">
      <dgm:prSet/>
      <dgm:spPr/>
      <dgm:t>
        <a:bodyPr/>
        <a:lstStyle/>
        <a:p>
          <a:endParaRPr lang="ru-RU"/>
        </a:p>
      </dgm:t>
    </dgm:pt>
    <dgm:pt modelId="{F5BE8205-69DE-4D63-99CD-F3AB9A9317B0}" type="sibTrans" cxnId="{FC8AA4A0-6044-47E0-9BCF-24F261881C19}">
      <dgm:prSet/>
      <dgm:spPr/>
      <dgm:t>
        <a:bodyPr/>
        <a:lstStyle/>
        <a:p>
          <a:endParaRPr lang="ru-RU"/>
        </a:p>
      </dgm:t>
    </dgm:pt>
    <dgm:pt modelId="{1F0A1FFB-52AD-4FFE-AF75-B63B2944435C}">
      <dgm:prSet custT="1"/>
      <dgm:spPr/>
      <dgm:t>
        <a:bodyPr/>
        <a:lstStyle/>
        <a:p>
          <a:pPr rtl="0"/>
          <a:r>
            <a:rPr lang="ru-RU" sz="2400" dirty="0" smtClean="0"/>
            <a:t>При новой власти у него есть средства для существования, он может найти защиту, потому что его руки нужны любой власти</a:t>
          </a:r>
          <a:endParaRPr lang="ru-RU" sz="2400" dirty="0"/>
        </a:p>
      </dgm:t>
    </dgm:pt>
    <dgm:pt modelId="{E9D22AD9-4A21-4192-8550-48CA5C417BE1}" type="parTrans" cxnId="{58AAAAB7-0F8A-4B86-B8A8-598C1CAB4C3E}">
      <dgm:prSet/>
      <dgm:spPr/>
      <dgm:t>
        <a:bodyPr/>
        <a:lstStyle/>
        <a:p>
          <a:endParaRPr lang="ru-RU"/>
        </a:p>
      </dgm:t>
    </dgm:pt>
    <dgm:pt modelId="{8515AAA1-E006-4C1D-9757-C807FCC4CB34}" type="sibTrans" cxnId="{58AAAAB7-0F8A-4B86-B8A8-598C1CAB4C3E}">
      <dgm:prSet/>
      <dgm:spPr/>
      <dgm:t>
        <a:bodyPr/>
        <a:lstStyle/>
        <a:p>
          <a:endParaRPr lang="ru-RU"/>
        </a:p>
      </dgm:t>
    </dgm:pt>
    <dgm:pt modelId="{507ABF58-1CE5-42E7-8EE4-EB9A9F3246EE}">
      <dgm:prSet custT="1"/>
      <dgm:spPr/>
      <dgm:t>
        <a:bodyPr/>
        <a:lstStyle/>
        <a:p>
          <a:pPr rtl="0"/>
          <a:r>
            <a:rPr lang="ru-RU" sz="2400" dirty="0" smtClean="0"/>
            <a:t>22 декабря он проводит эксперимент: пересаживает гипофиз умершего человека бездомному псу Шарику</a:t>
          </a:r>
          <a:endParaRPr lang="ru-RU" sz="2400" dirty="0"/>
        </a:p>
      </dgm:t>
    </dgm:pt>
    <dgm:pt modelId="{85918C58-CA50-4E08-9D68-D0756E1E7DC1}" type="parTrans" cxnId="{74F04ACE-25C7-4484-82F8-36291E66383A}">
      <dgm:prSet/>
      <dgm:spPr/>
      <dgm:t>
        <a:bodyPr/>
        <a:lstStyle/>
        <a:p>
          <a:endParaRPr lang="ru-RU"/>
        </a:p>
      </dgm:t>
    </dgm:pt>
    <dgm:pt modelId="{E6FDDA24-FA56-4D82-9F83-AE721AED44D4}" type="sibTrans" cxnId="{74F04ACE-25C7-4484-82F8-36291E66383A}">
      <dgm:prSet/>
      <dgm:spPr/>
      <dgm:t>
        <a:bodyPr/>
        <a:lstStyle/>
        <a:p>
          <a:endParaRPr lang="ru-RU"/>
        </a:p>
      </dgm:t>
    </dgm:pt>
    <dgm:pt modelId="{EE7FF053-7D3F-4985-9B4A-54968CA86014}" type="pres">
      <dgm:prSet presAssocID="{6BC4810B-1081-4DEB-8BDA-6EA99CD5AE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63348-C118-4B0C-9CF9-EBA5F28E75A4}" type="pres">
      <dgm:prSet presAssocID="{23FD8DAA-198D-4096-9ED3-6F1ADFEDD6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20BF-4479-47BA-AC18-6D48736FC283}" type="pres">
      <dgm:prSet presAssocID="{F5BE8205-69DE-4D63-99CD-F3AB9A9317B0}" presName="sibTrans" presStyleCnt="0"/>
      <dgm:spPr/>
    </dgm:pt>
    <dgm:pt modelId="{8C2D3726-7B59-4809-BC66-5EC2438DFC0C}" type="pres">
      <dgm:prSet presAssocID="{1F0A1FFB-52AD-4FFE-AF75-B63B294443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1E05-D6EC-4ACA-8817-E366B1492DA4}" type="pres">
      <dgm:prSet presAssocID="{8515AAA1-E006-4C1D-9757-C807FCC4CB34}" presName="sibTrans" presStyleCnt="0"/>
      <dgm:spPr/>
    </dgm:pt>
    <dgm:pt modelId="{E5C1CDCA-E18E-46A4-AE63-2F95ADFA49DA}" type="pres">
      <dgm:prSet presAssocID="{507ABF58-1CE5-42E7-8EE4-EB9A9F3246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B44B5-2AEE-405C-A7A0-BF28697F1AFD}" type="presOf" srcId="{1F0A1FFB-52AD-4FFE-AF75-B63B2944435C}" destId="{8C2D3726-7B59-4809-BC66-5EC2438DFC0C}" srcOrd="0" destOrd="0" presId="urn:microsoft.com/office/officeart/2005/8/layout/hList6"/>
    <dgm:cxn modelId="{FC8AA4A0-6044-47E0-9BCF-24F261881C19}" srcId="{6BC4810B-1081-4DEB-8BDA-6EA99CD5AEA6}" destId="{23FD8DAA-198D-4096-9ED3-6F1ADFEDD67A}" srcOrd="0" destOrd="0" parTransId="{C8A1DCF7-3265-4BA4-BB93-E3A8C3A848E2}" sibTransId="{F5BE8205-69DE-4D63-99CD-F3AB9A9317B0}"/>
    <dgm:cxn modelId="{7621F304-9F71-46E0-B136-67081FE05DA8}" type="presOf" srcId="{507ABF58-1CE5-42E7-8EE4-EB9A9F3246EE}" destId="{E5C1CDCA-E18E-46A4-AE63-2F95ADFA49DA}" srcOrd="0" destOrd="0" presId="urn:microsoft.com/office/officeart/2005/8/layout/hList6"/>
    <dgm:cxn modelId="{2FF9DFCA-C920-4C81-9265-46DF5F775603}" type="presOf" srcId="{23FD8DAA-198D-4096-9ED3-6F1ADFEDD67A}" destId="{49163348-C118-4B0C-9CF9-EBA5F28E75A4}" srcOrd="0" destOrd="0" presId="urn:microsoft.com/office/officeart/2005/8/layout/hList6"/>
    <dgm:cxn modelId="{74F04ACE-25C7-4484-82F8-36291E66383A}" srcId="{6BC4810B-1081-4DEB-8BDA-6EA99CD5AEA6}" destId="{507ABF58-1CE5-42E7-8EE4-EB9A9F3246EE}" srcOrd="2" destOrd="0" parTransId="{85918C58-CA50-4E08-9D68-D0756E1E7DC1}" sibTransId="{E6FDDA24-FA56-4D82-9F83-AE721AED44D4}"/>
    <dgm:cxn modelId="{39743316-2287-47C2-9128-D8DC05B36CA7}" type="presOf" srcId="{6BC4810B-1081-4DEB-8BDA-6EA99CD5AEA6}" destId="{EE7FF053-7D3F-4985-9B4A-54968CA86014}" srcOrd="0" destOrd="0" presId="urn:microsoft.com/office/officeart/2005/8/layout/hList6"/>
    <dgm:cxn modelId="{58AAAAB7-0F8A-4B86-B8A8-598C1CAB4C3E}" srcId="{6BC4810B-1081-4DEB-8BDA-6EA99CD5AEA6}" destId="{1F0A1FFB-52AD-4FFE-AF75-B63B2944435C}" srcOrd="1" destOrd="0" parTransId="{E9D22AD9-4A21-4192-8550-48CA5C417BE1}" sibTransId="{8515AAA1-E006-4C1D-9757-C807FCC4CB34}"/>
    <dgm:cxn modelId="{DA522B98-7D60-45D0-8F60-46207908CAF7}" type="presParOf" srcId="{EE7FF053-7D3F-4985-9B4A-54968CA86014}" destId="{49163348-C118-4B0C-9CF9-EBA5F28E75A4}" srcOrd="0" destOrd="0" presId="urn:microsoft.com/office/officeart/2005/8/layout/hList6"/>
    <dgm:cxn modelId="{6E018CC1-F6D8-4E40-A80E-2A698482F080}" type="presParOf" srcId="{EE7FF053-7D3F-4985-9B4A-54968CA86014}" destId="{BC9320BF-4479-47BA-AC18-6D48736FC283}" srcOrd="1" destOrd="0" presId="urn:microsoft.com/office/officeart/2005/8/layout/hList6"/>
    <dgm:cxn modelId="{74FEA5B5-CA3B-49D8-AE6F-BCC2225D29F9}" type="presParOf" srcId="{EE7FF053-7D3F-4985-9B4A-54968CA86014}" destId="{8C2D3726-7B59-4809-BC66-5EC2438DFC0C}" srcOrd="2" destOrd="0" presId="urn:microsoft.com/office/officeart/2005/8/layout/hList6"/>
    <dgm:cxn modelId="{F7B1CC87-38A7-464E-BC84-024FB4220FD1}" type="presParOf" srcId="{EE7FF053-7D3F-4985-9B4A-54968CA86014}" destId="{02FF1E05-D6EC-4ACA-8817-E366B1492DA4}" srcOrd="3" destOrd="0" presId="urn:microsoft.com/office/officeart/2005/8/layout/hList6"/>
    <dgm:cxn modelId="{88C77772-CDA8-40B6-AFF6-0B8776F0ABBF}" type="presParOf" srcId="{EE7FF053-7D3F-4985-9B4A-54968CA86014}" destId="{E5C1CDCA-E18E-46A4-AE63-2F95ADFA49DA}" srcOrd="4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05D6E4-BEFE-4267-A217-B636637F4A46}" type="doc">
      <dgm:prSet loTypeId="urn:microsoft.com/office/officeart/2005/8/layout/process1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E1962F7-F105-4A86-A78A-41448ABF35EF}">
      <dgm:prSet custT="1"/>
      <dgm:spPr/>
      <dgm:t>
        <a:bodyPr/>
        <a:lstStyle/>
        <a:p>
          <a:pPr rtl="0"/>
          <a:r>
            <a:rPr lang="ru-RU" sz="2800" dirty="0" smtClean="0"/>
            <a:t>2 января встал с постели и «уверенно держался полчаса на задних лапах»</a:t>
          </a:r>
          <a:endParaRPr lang="ru-RU" sz="2800" dirty="0"/>
        </a:p>
      </dgm:t>
    </dgm:pt>
    <dgm:pt modelId="{178767BE-CB25-42F0-BF01-8EBD7F835926}" type="parTrans" cxnId="{27CD7E90-EF25-40CA-8B92-B027680E1A43}">
      <dgm:prSet/>
      <dgm:spPr/>
      <dgm:t>
        <a:bodyPr/>
        <a:lstStyle/>
        <a:p>
          <a:endParaRPr lang="ru-RU"/>
        </a:p>
      </dgm:t>
    </dgm:pt>
    <dgm:pt modelId="{57B92386-FD40-4E24-A555-55EFB3B824D0}" type="sibTrans" cxnId="{27CD7E90-EF25-40CA-8B92-B027680E1A43}">
      <dgm:prSet/>
      <dgm:spPr/>
      <dgm:t>
        <a:bodyPr/>
        <a:lstStyle/>
        <a:p>
          <a:endParaRPr lang="ru-RU"/>
        </a:p>
      </dgm:t>
    </dgm:pt>
    <dgm:pt modelId="{F75F497A-CF97-4018-B561-4F617E0884F6}">
      <dgm:prSet custT="1"/>
      <dgm:spPr/>
      <dgm:t>
        <a:bodyPr/>
        <a:lstStyle/>
        <a:p>
          <a:pPr rtl="0"/>
          <a:r>
            <a:rPr lang="ru-RU" sz="2800" dirty="0" smtClean="0"/>
            <a:t>«В моём </a:t>
          </a:r>
        </a:p>
        <a:p>
          <a:pPr rtl="0"/>
          <a:r>
            <a:rPr lang="ru-RU" sz="2000" dirty="0" smtClean="0"/>
            <a:t>(доктора Борменталя) </a:t>
          </a:r>
          <a:r>
            <a:rPr lang="ru-RU" sz="2800" dirty="0" smtClean="0"/>
            <a:t>присутствии обругал профессора Преображенского по матери»</a:t>
          </a:r>
          <a:endParaRPr lang="ru-RU" sz="2800" dirty="0"/>
        </a:p>
      </dgm:t>
    </dgm:pt>
    <dgm:pt modelId="{3B8EAB69-1663-4A8D-80EA-4F37144296BC}" type="parTrans" cxnId="{AC05D7A9-210B-4F60-A9D8-5F85C81EAB02}">
      <dgm:prSet/>
      <dgm:spPr/>
      <dgm:t>
        <a:bodyPr/>
        <a:lstStyle/>
        <a:p>
          <a:endParaRPr lang="ru-RU"/>
        </a:p>
      </dgm:t>
    </dgm:pt>
    <dgm:pt modelId="{C5F85788-F00D-47A3-A597-4D66A782F6DD}" type="sibTrans" cxnId="{AC05D7A9-210B-4F60-A9D8-5F85C81EAB02}">
      <dgm:prSet/>
      <dgm:spPr/>
      <dgm:t>
        <a:bodyPr/>
        <a:lstStyle/>
        <a:p>
          <a:endParaRPr lang="ru-RU"/>
        </a:p>
      </dgm:t>
    </dgm:pt>
    <dgm:pt modelId="{BE37B21A-9BE8-4602-AD6A-9079F16E323E}" type="pres">
      <dgm:prSet presAssocID="{1A05D6E4-BEFE-4267-A217-B636637F4A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37659-0137-41C9-8D75-7108A51C6FEA}" type="pres">
      <dgm:prSet presAssocID="{1E1962F7-F105-4A86-A78A-41448ABF35E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B9E12-5558-4F44-BFFE-3D1BE1D9BBEF}" type="pres">
      <dgm:prSet presAssocID="{57B92386-FD40-4E24-A555-55EFB3B824D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E0E4F2D-A53A-497C-8534-00146F11604A}" type="pres">
      <dgm:prSet presAssocID="{57B92386-FD40-4E24-A555-55EFB3B824D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0ABB568-BB10-45BE-BAB0-A4E9CD0CAE64}" type="pres">
      <dgm:prSet presAssocID="{F75F497A-CF97-4018-B561-4F617E0884F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1D9DE7-E24F-4746-A51A-5E3B28769F5F}" type="presOf" srcId="{F75F497A-CF97-4018-B561-4F617E0884F6}" destId="{40ABB568-BB10-45BE-BAB0-A4E9CD0CAE64}" srcOrd="0" destOrd="0" presId="urn:microsoft.com/office/officeart/2005/8/layout/process1"/>
    <dgm:cxn modelId="{23BB1295-B37B-4D96-977B-DFD8CFA653A2}" type="presOf" srcId="{57B92386-FD40-4E24-A555-55EFB3B824D0}" destId="{EE0E4F2D-A53A-497C-8534-00146F11604A}" srcOrd="1" destOrd="0" presId="urn:microsoft.com/office/officeart/2005/8/layout/process1"/>
    <dgm:cxn modelId="{CB130F0A-3389-42AA-BC19-C1CE7AE416C5}" type="presOf" srcId="{1A05D6E4-BEFE-4267-A217-B636637F4A46}" destId="{BE37B21A-9BE8-4602-AD6A-9079F16E323E}" srcOrd="0" destOrd="0" presId="urn:microsoft.com/office/officeart/2005/8/layout/process1"/>
    <dgm:cxn modelId="{33639407-ADC1-4806-9FB2-8731CEABBB0D}" type="presOf" srcId="{57B92386-FD40-4E24-A555-55EFB3B824D0}" destId="{FC4B9E12-5558-4F44-BFFE-3D1BE1D9BBEF}" srcOrd="0" destOrd="0" presId="urn:microsoft.com/office/officeart/2005/8/layout/process1"/>
    <dgm:cxn modelId="{AC05D7A9-210B-4F60-A9D8-5F85C81EAB02}" srcId="{1A05D6E4-BEFE-4267-A217-B636637F4A46}" destId="{F75F497A-CF97-4018-B561-4F617E0884F6}" srcOrd="1" destOrd="0" parTransId="{3B8EAB69-1663-4A8D-80EA-4F37144296BC}" sibTransId="{C5F85788-F00D-47A3-A597-4D66A782F6DD}"/>
    <dgm:cxn modelId="{65C819EC-F504-4E05-AF6D-D5234F846419}" type="presOf" srcId="{1E1962F7-F105-4A86-A78A-41448ABF35EF}" destId="{47A37659-0137-41C9-8D75-7108A51C6FEA}" srcOrd="0" destOrd="0" presId="urn:microsoft.com/office/officeart/2005/8/layout/process1"/>
    <dgm:cxn modelId="{27CD7E90-EF25-40CA-8B92-B027680E1A43}" srcId="{1A05D6E4-BEFE-4267-A217-B636637F4A46}" destId="{1E1962F7-F105-4A86-A78A-41448ABF35EF}" srcOrd="0" destOrd="0" parTransId="{178767BE-CB25-42F0-BF01-8EBD7F835926}" sibTransId="{57B92386-FD40-4E24-A555-55EFB3B824D0}"/>
    <dgm:cxn modelId="{87AFE527-7D2A-4281-AAF4-A8F291F002C2}" type="presParOf" srcId="{BE37B21A-9BE8-4602-AD6A-9079F16E323E}" destId="{47A37659-0137-41C9-8D75-7108A51C6FEA}" srcOrd="0" destOrd="0" presId="urn:microsoft.com/office/officeart/2005/8/layout/process1"/>
    <dgm:cxn modelId="{2399C032-6CD6-4D9B-9590-93887D573A40}" type="presParOf" srcId="{BE37B21A-9BE8-4602-AD6A-9079F16E323E}" destId="{FC4B9E12-5558-4F44-BFFE-3D1BE1D9BBEF}" srcOrd="1" destOrd="0" presId="urn:microsoft.com/office/officeart/2005/8/layout/process1"/>
    <dgm:cxn modelId="{76F1C9D8-455E-42B1-BEDF-5C47422C8181}" type="presParOf" srcId="{FC4B9E12-5558-4F44-BFFE-3D1BE1D9BBEF}" destId="{EE0E4F2D-A53A-497C-8534-00146F11604A}" srcOrd="0" destOrd="0" presId="urn:microsoft.com/office/officeart/2005/8/layout/process1"/>
    <dgm:cxn modelId="{BB3FB557-ECC2-4D8C-9CE4-2DCDC02A0FE4}" type="presParOf" srcId="{BE37B21A-9BE8-4602-AD6A-9079F16E323E}" destId="{40ABB568-BB10-45BE-BAB0-A4E9CD0CAE64}" srcOrd="2" destOrd="0" presId="urn:microsoft.com/office/officeart/2005/8/layout/process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744841-28A7-44F7-BD79-B75C39D5A180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68EDF69-14B6-4CB9-942A-E6F02C905B08}">
      <dgm:prSet custT="1"/>
      <dgm:spPr/>
      <dgm:t>
        <a:bodyPr/>
        <a:lstStyle/>
        <a:p>
          <a:pPr rtl="0"/>
          <a:r>
            <a:rPr lang="ru-RU" sz="2800" dirty="0" smtClean="0"/>
            <a:t>«Вид у него странен. Шерсть осталась только на голове, на подбородке и на груди. В остальном он лыс, с дряблой кожей... Лоб скошен и низок»</a:t>
          </a:r>
          <a:endParaRPr lang="ru-RU" sz="2800" dirty="0"/>
        </a:p>
      </dgm:t>
    </dgm:pt>
    <dgm:pt modelId="{B1BB3256-03B2-420E-95A7-DE139BFFE6AA}" type="parTrans" cxnId="{30D91B42-7D06-4650-94F7-1C015BA4FCA7}">
      <dgm:prSet/>
      <dgm:spPr/>
      <dgm:t>
        <a:bodyPr/>
        <a:lstStyle/>
        <a:p>
          <a:endParaRPr lang="ru-RU"/>
        </a:p>
      </dgm:t>
    </dgm:pt>
    <dgm:pt modelId="{EA8E1BD9-EC88-4206-90E7-8283ED6125C3}" type="sibTrans" cxnId="{30D91B42-7D06-4650-94F7-1C015BA4FCA7}">
      <dgm:prSet/>
      <dgm:spPr/>
      <dgm:t>
        <a:bodyPr/>
        <a:lstStyle/>
        <a:p>
          <a:endParaRPr lang="ru-RU"/>
        </a:p>
      </dgm:t>
    </dgm:pt>
    <dgm:pt modelId="{C8F2923E-58CA-4C71-88BA-42EC5C2E417D}">
      <dgm:prSet custT="1"/>
      <dgm:spPr/>
      <dgm:t>
        <a:bodyPr/>
        <a:lstStyle/>
        <a:p>
          <a:pPr rtl="0"/>
          <a:r>
            <a:rPr lang="ru-RU" sz="2400" dirty="0" smtClean="0"/>
            <a:t>Казалось бы, научное открытие должно было потрясти мировую научную общественность и принести определённую пользу человечеству. Что же происходит в действительности?</a:t>
          </a:r>
          <a:endParaRPr lang="ru-RU" sz="2400" dirty="0"/>
        </a:p>
      </dgm:t>
    </dgm:pt>
    <dgm:pt modelId="{11DA163A-8002-4EAD-A20C-7A2FB56E1B7A}" type="parTrans" cxnId="{0CBA9777-6A97-4D56-9138-C2266E7AA257}">
      <dgm:prSet/>
      <dgm:spPr/>
      <dgm:t>
        <a:bodyPr/>
        <a:lstStyle/>
        <a:p>
          <a:endParaRPr lang="ru-RU"/>
        </a:p>
      </dgm:t>
    </dgm:pt>
    <dgm:pt modelId="{029F69BF-34B3-459D-9BF3-C7DDE1B54E5E}" type="sibTrans" cxnId="{0CBA9777-6A97-4D56-9138-C2266E7AA257}">
      <dgm:prSet/>
      <dgm:spPr/>
      <dgm:t>
        <a:bodyPr/>
        <a:lstStyle/>
        <a:p>
          <a:endParaRPr lang="ru-RU"/>
        </a:p>
      </dgm:t>
    </dgm:pt>
    <dgm:pt modelId="{3970D535-66C1-4AD2-A387-4CB02258FA80}" type="pres">
      <dgm:prSet presAssocID="{F1744841-28A7-44F7-BD79-B75C39D5A1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E3D2A-80C5-4403-A3B1-9293281DFA81}" type="pres">
      <dgm:prSet presAssocID="{F1744841-28A7-44F7-BD79-B75C39D5A180}" presName="dummyMaxCanvas" presStyleCnt="0">
        <dgm:presLayoutVars/>
      </dgm:prSet>
      <dgm:spPr/>
    </dgm:pt>
    <dgm:pt modelId="{2B33603C-83B9-43C9-942C-27419EB44B3F}" type="pres">
      <dgm:prSet presAssocID="{F1744841-28A7-44F7-BD79-B75C39D5A180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3B9B4-8601-40A8-BF73-21C73B10955D}" type="pres">
      <dgm:prSet presAssocID="{F1744841-28A7-44F7-BD79-B75C39D5A180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A495D-C8C2-4805-B00D-E22A1DF80597}" type="pres">
      <dgm:prSet presAssocID="{F1744841-28A7-44F7-BD79-B75C39D5A180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8953C-D8E2-4D68-AADB-74F5B44EBF19}" type="pres">
      <dgm:prSet presAssocID="{F1744841-28A7-44F7-BD79-B75C39D5A18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1DEEC-B2C4-4F60-9D33-2974F452E5BD}" type="pres">
      <dgm:prSet presAssocID="{F1744841-28A7-44F7-BD79-B75C39D5A18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5D824-598C-4902-B33C-8FCD4A8F8A0F}" type="presOf" srcId="{F68EDF69-14B6-4CB9-942A-E6F02C905B08}" destId="{98D8953C-D8E2-4D68-AADB-74F5B44EBF19}" srcOrd="1" destOrd="0" presId="urn:microsoft.com/office/officeart/2005/8/layout/vProcess5"/>
    <dgm:cxn modelId="{387D6E0A-C259-4486-B843-AC222162FECD}" type="presOf" srcId="{F68EDF69-14B6-4CB9-942A-E6F02C905B08}" destId="{2B33603C-83B9-43C9-942C-27419EB44B3F}" srcOrd="0" destOrd="0" presId="urn:microsoft.com/office/officeart/2005/8/layout/vProcess5"/>
    <dgm:cxn modelId="{99D65AAA-A750-4D88-A9BE-455D5FAE862B}" type="presOf" srcId="{EA8E1BD9-EC88-4206-90E7-8283ED6125C3}" destId="{D4DA495D-C8C2-4805-B00D-E22A1DF80597}" srcOrd="0" destOrd="0" presId="urn:microsoft.com/office/officeart/2005/8/layout/vProcess5"/>
    <dgm:cxn modelId="{64FD8A05-7576-4C7E-823C-B2028990D90A}" type="presOf" srcId="{F1744841-28A7-44F7-BD79-B75C39D5A180}" destId="{3970D535-66C1-4AD2-A387-4CB02258FA80}" srcOrd="0" destOrd="0" presId="urn:microsoft.com/office/officeart/2005/8/layout/vProcess5"/>
    <dgm:cxn modelId="{30D91B42-7D06-4650-94F7-1C015BA4FCA7}" srcId="{F1744841-28A7-44F7-BD79-B75C39D5A180}" destId="{F68EDF69-14B6-4CB9-942A-E6F02C905B08}" srcOrd="0" destOrd="0" parTransId="{B1BB3256-03B2-420E-95A7-DE139BFFE6AA}" sibTransId="{EA8E1BD9-EC88-4206-90E7-8283ED6125C3}"/>
    <dgm:cxn modelId="{0CBA9777-6A97-4D56-9138-C2266E7AA257}" srcId="{F1744841-28A7-44F7-BD79-B75C39D5A180}" destId="{C8F2923E-58CA-4C71-88BA-42EC5C2E417D}" srcOrd="1" destOrd="0" parTransId="{11DA163A-8002-4EAD-A20C-7A2FB56E1B7A}" sibTransId="{029F69BF-34B3-459D-9BF3-C7DDE1B54E5E}"/>
    <dgm:cxn modelId="{6A5AE4C0-9BF1-425E-873C-DDCCAF6228B9}" type="presOf" srcId="{C8F2923E-58CA-4C71-88BA-42EC5C2E417D}" destId="{0641DEEC-B2C4-4F60-9D33-2974F452E5BD}" srcOrd="1" destOrd="0" presId="urn:microsoft.com/office/officeart/2005/8/layout/vProcess5"/>
    <dgm:cxn modelId="{05FFBAA0-A9B6-4098-9C80-9CE0437E676D}" type="presOf" srcId="{C8F2923E-58CA-4C71-88BA-42EC5C2E417D}" destId="{32E3B9B4-8601-40A8-BF73-21C73B10955D}" srcOrd="0" destOrd="0" presId="urn:microsoft.com/office/officeart/2005/8/layout/vProcess5"/>
    <dgm:cxn modelId="{82352B2E-9F75-4F4E-BED0-6C9D8BDF5F4F}" type="presParOf" srcId="{3970D535-66C1-4AD2-A387-4CB02258FA80}" destId="{D29E3D2A-80C5-4403-A3B1-9293281DFA81}" srcOrd="0" destOrd="0" presId="urn:microsoft.com/office/officeart/2005/8/layout/vProcess5"/>
    <dgm:cxn modelId="{412A96A7-F52A-47A4-A646-BA95DBA77FAC}" type="presParOf" srcId="{3970D535-66C1-4AD2-A387-4CB02258FA80}" destId="{2B33603C-83B9-43C9-942C-27419EB44B3F}" srcOrd="1" destOrd="0" presId="urn:microsoft.com/office/officeart/2005/8/layout/vProcess5"/>
    <dgm:cxn modelId="{CC9291F3-4C50-43DC-8287-480219B60D8A}" type="presParOf" srcId="{3970D535-66C1-4AD2-A387-4CB02258FA80}" destId="{32E3B9B4-8601-40A8-BF73-21C73B10955D}" srcOrd="2" destOrd="0" presId="urn:microsoft.com/office/officeart/2005/8/layout/vProcess5"/>
    <dgm:cxn modelId="{AB1647D5-999B-46AF-927E-A942229A1771}" type="presParOf" srcId="{3970D535-66C1-4AD2-A387-4CB02258FA80}" destId="{D4DA495D-C8C2-4805-B00D-E22A1DF80597}" srcOrd="3" destOrd="0" presId="urn:microsoft.com/office/officeart/2005/8/layout/vProcess5"/>
    <dgm:cxn modelId="{B7C23FC5-2CDF-48A9-9233-9C6CAF2C59CE}" type="presParOf" srcId="{3970D535-66C1-4AD2-A387-4CB02258FA80}" destId="{98D8953C-D8E2-4D68-AADB-74F5B44EBF19}" srcOrd="4" destOrd="0" presId="urn:microsoft.com/office/officeart/2005/8/layout/vProcess5"/>
    <dgm:cxn modelId="{6CFCAAAC-93E7-4A1A-82FD-F201C67157CA}" type="presParOf" srcId="{3970D535-66C1-4AD2-A387-4CB02258FA80}" destId="{0641DEEC-B2C4-4F60-9D33-2974F452E5BD}" srcOrd="5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89B01A-46B7-46C1-B152-E19E5A05D98A}" type="doc">
      <dgm:prSet loTypeId="urn:microsoft.com/office/officeart/2005/8/layout/orgChart1" loCatId="hierarchy" qsTypeId="urn:microsoft.com/office/officeart/2005/8/quickstyle/3d7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8B863A87-489C-4A8E-90D6-136A33AC77FF}">
      <dgm:prSet/>
      <dgm:spPr/>
      <dgm:t>
        <a:bodyPr/>
        <a:lstStyle/>
        <a:p>
          <a:pPr rtl="0"/>
          <a:r>
            <a:rPr lang="ru-RU" b="1" dirty="0" smtClean="0"/>
            <a:t>6гл</a:t>
          </a:r>
          <a:r>
            <a:rPr lang="ru-RU" dirty="0" smtClean="0"/>
            <a:t>.-со слов: «Филипп Филиппович сидел у стола в кресле…» – до слов: «…Как? Наследственную? Именно? – Шариков»</a:t>
          </a:r>
          <a:endParaRPr lang="ru-RU" dirty="0"/>
        </a:p>
      </dgm:t>
    </dgm:pt>
    <dgm:pt modelId="{26BADD69-AB29-48BB-8287-3FE63468F035}" type="parTrans" cxnId="{8F016BD8-FBF1-4D63-9F74-A6918E509C70}">
      <dgm:prSet/>
      <dgm:spPr/>
      <dgm:t>
        <a:bodyPr/>
        <a:lstStyle/>
        <a:p>
          <a:endParaRPr lang="ru-RU"/>
        </a:p>
      </dgm:t>
    </dgm:pt>
    <dgm:pt modelId="{2FB101A9-B303-4BE6-9581-28749B220390}" type="sibTrans" cxnId="{8F016BD8-FBF1-4D63-9F74-A6918E509C70}">
      <dgm:prSet/>
      <dgm:spPr/>
      <dgm:t>
        <a:bodyPr/>
        <a:lstStyle/>
        <a:p>
          <a:endParaRPr lang="ru-RU"/>
        </a:p>
      </dgm:t>
    </dgm:pt>
    <dgm:pt modelId="{ED78BD87-F0C2-4914-BF47-544EEB6956B5}">
      <dgm:prSet/>
      <dgm:spPr/>
      <dgm:t>
        <a:bodyPr/>
        <a:lstStyle/>
        <a:p>
          <a:pPr rtl="0"/>
          <a:r>
            <a:rPr lang="ru-RU" b="1" dirty="0" smtClean="0"/>
            <a:t>1гл</a:t>
          </a:r>
          <a:r>
            <a:rPr lang="ru-RU" dirty="0" smtClean="0"/>
            <a:t>.- со слов: «Бок болит нестерпимо…» – до слов: «…подлая доля!»</a:t>
          </a:r>
          <a:endParaRPr lang="ru-RU" dirty="0"/>
        </a:p>
      </dgm:t>
    </dgm:pt>
    <dgm:pt modelId="{87C444F7-49CD-4562-A5DE-42DA45B7CE46}" type="parTrans" cxnId="{7F954EE2-EAFE-4AF6-9C20-6DB08B540E46}">
      <dgm:prSet/>
      <dgm:spPr/>
      <dgm:t>
        <a:bodyPr/>
        <a:lstStyle/>
        <a:p>
          <a:endParaRPr lang="ru-RU"/>
        </a:p>
      </dgm:t>
    </dgm:pt>
    <dgm:pt modelId="{8071EA29-6F16-4971-BA7F-9D66F7F8F31E}" type="sibTrans" cxnId="{7F954EE2-EAFE-4AF6-9C20-6DB08B540E46}">
      <dgm:prSet/>
      <dgm:spPr/>
      <dgm:t>
        <a:bodyPr/>
        <a:lstStyle/>
        <a:p>
          <a:endParaRPr lang="ru-RU"/>
        </a:p>
      </dgm:t>
    </dgm:pt>
    <dgm:pt modelId="{6495B451-C381-44DC-8968-E327533A4C2F}" type="pres">
      <dgm:prSet presAssocID="{2789B01A-46B7-46C1-B152-E19E5A05D9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84FFA0-7D27-4B6A-94DF-122E9AD74ECC}" type="pres">
      <dgm:prSet presAssocID="{8B863A87-489C-4A8E-90D6-136A33AC77FF}" presName="hierRoot1" presStyleCnt="0">
        <dgm:presLayoutVars>
          <dgm:hierBranch val="init"/>
        </dgm:presLayoutVars>
      </dgm:prSet>
      <dgm:spPr/>
    </dgm:pt>
    <dgm:pt modelId="{4BBD2BE3-EFCE-48CE-89F0-EB2DCABCBE96}" type="pres">
      <dgm:prSet presAssocID="{8B863A87-489C-4A8E-90D6-136A33AC77FF}" presName="rootComposite1" presStyleCnt="0"/>
      <dgm:spPr/>
    </dgm:pt>
    <dgm:pt modelId="{FFB6CBCC-803A-4CC9-9861-659FC7B387D3}" type="pres">
      <dgm:prSet presAssocID="{8B863A87-489C-4A8E-90D6-136A33AC77FF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E6AB59-B960-4DF6-B53F-250D94F8D237}" type="pres">
      <dgm:prSet presAssocID="{8B863A87-489C-4A8E-90D6-136A33AC77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EF2BD2-332F-4B13-BABB-A08B1B943184}" type="pres">
      <dgm:prSet presAssocID="{8B863A87-489C-4A8E-90D6-136A33AC77FF}" presName="hierChild2" presStyleCnt="0"/>
      <dgm:spPr/>
    </dgm:pt>
    <dgm:pt modelId="{833258E8-D988-4FD7-9CA7-DFEAA91DAFE1}" type="pres">
      <dgm:prSet presAssocID="{8B863A87-489C-4A8E-90D6-136A33AC77FF}" presName="hierChild3" presStyleCnt="0"/>
      <dgm:spPr/>
    </dgm:pt>
    <dgm:pt modelId="{F1B28598-740A-424E-BDB1-F0D6234E7A96}" type="pres">
      <dgm:prSet presAssocID="{ED78BD87-F0C2-4914-BF47-544EEB6956B5}" presName="hierRoot1" presStyleCnt="0">
        <dgm:presLayoutVars>
          <dgm:hierBranch val="init"/>
        </dgm:presLayoutVars>
      </dgm:prSet>
      <dgm:spPr/>
    </dgm:pt>
    <dgm:pt modelId="{6AD61234-B82F-4109-81A5-12AFA8184FAD}" type="pres">
      <dgm:prSet presAssocID="{ED78BD87-F0C2-4914-BF47-544EEB6956B5}" presName="rootComposite1" presStyleCnt="0"/>
      <dgm:spPr/>
    </dgm:pt>
    <dgm:pt modelId="{364DD2AC-2672-45EC-B88C-3B28C8429398}" type="pres">
      <dgm:prSet presAssocID="{ED78BD87-F0C2-4914-BF47-544EEB6956B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070498-6499-454F-851D-A239C85252FF}" type="pres">
      <dgm:prSet presAssocID="{ED78BD87-F0C2-4914-BF47-544EEB6956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A2A24A-7FA0-4AAE-A78D-0D486269309D}" type="pres">
      <dgm:prSet presAssocID="{ED78BD87-F0C2-4914-BF47-544EEB6956B5}" presName="hierChild2" presStyleCnt="0"/>
      <dgm:spPr/>
    </dgm:pt>
    <dgm:pt modelId="{5C9BE4B4-7B8F-44FF-95A7-68A371CA1766}" type="pres">
      <dgm:prSet presAssocID="{ED78BD87-F0C2-4914-BF47-544EEB6956B5}" presName="hierChild3" presStyleCnt="0"/>
      <dgm:spPr/>
    </dgm:pt>
  </dgm:ptLst>
  <dgm:cxnLst>
    <dgm:cxn modelId="{0779DC6D-4E9F-442C-9596-222E92A1BD5C}" type="presOf" srcId="{ED78BD87-F0C2-4914-BF47-544EEB6956B5}" destId="{364DD2AC-2672-45EC-B88C-3B28C8429398}" srcOrd="0" destOrd="0" presId="urn:microsoft.com/office/officeart/2005/8/layout/orgChart1"/>
    <dgm:cxn modelId="{2677313C-A28D-48D5-AD18-742F320F3310}" type="presOf" srcId="{2789B01A-46B7-46C1-B152-E19E5A05D98A}" destId="{6495B451-C381-44DC-8968-E327533A4C2F}" srcOrd="0" destOrd="0" presId="urn:microsoft.com/office/officeart/2005/8/layout/orgChart1"/>
    <dgm:cxn modelId="{F00731A9-C33E-457D-B0D1-BBF5E4261558}" type="presOf" srcId="{8B863A87-489C-4A8E-90D6-136A33AC77FF}" destId="{C4E6AB59-B960-4DF6-B53F-250D94F8D237}" srcOrd="1" destOrd="0" presId="urn:microsoft.com/office/officeart/2005/8/layout/orgChart1"/>
    <dgm:cxn modelId="{166E7999-F45D-4212-B223-E262AC31BB0D}" type="presOf" srcId="{ED78BD87-F0C2-4914-BF47-544EEB6956B5}" destId="{B4070498-6499-454F-851D-A239C85252FF}" srcOrd="1" destOrd="0" presId="urn:microsoft.com/office/officeart/2005/8/layout/orgChart1"/>
    <dgm:cxn modelId="{6507A1B9-CA4E-4990-84CA-7606288FAA11}" type="presOf" srcId="{8B863A87-489C-4A8E-90D6-136A33AC77FF}" destId="{FFB6CBCC-803A-4CC9-9861-659FC7B387D3}" srcOrd="0" destOrd="0" presId="urn:microsoft.com/office/officeart/2005/8/layout/orgChart1"/>
    <dgm:cxn modelId="{7F954EE2-EAFE-4AF6-9C20-6DB08B540E46}" srcId="{2789B01A-46B7-46C1-B152-E19E5A05D98A}" destId="{ED78BD87-F0C2-4914-BF47-544EEB6956B5}" srcOrd="1" destOrd="0" parTransId="{87C444F7-49CD-4562-A5DE-42DA45B7CE46}" sibTransId="{8071EA29-6F16-4971-BA7F-9D66F7F8F31E}"/>
    <dgm:cxn modelId="{8F016BD8-FBF1-4D63-9F74-A6918E509C70}" srcId="{2789B01A-46B7-46C1-B152-E19E5A05D98A}" destId="{8B863A87-489C-4A8E-90D6-136A33AC77FF}" srcOrd="0" destOrd="0" parTransId="{26BADD69-AB29-48BB-8287-3FE63468F035}" sibTransId="{2FB101A9-B303-4BE6-9581-28749B220390}"/>
    <dgm:cxn modelId="{C5A5F15A-7347-4246-84F4-EC91C8954FCD}" type="presParOf" srcId="{6495B451-C381-44DC-8968-E327533A4C2F}" destId="{F184FFA0-7D27-4B6A-94DF-122E9AD74ECC}" srcOrd="0" destOrd="0" presId="urn:microsoft.com/office/officeart/2005/8/layout/orgChart1"/>
    <dgm:cxn modelId="{5D786A2B-3675-4662-83F8-0F46A98E382F}" type="presParOf" srcId="{F184FFA0-7D27-4B6A-94DF-122E9AD74ECC}" destId="{4BBD2BE3-EFCE-48CE-89F0-EB2DCABCBE96}" srcOrd="0" destOrd="0" presId="urn:microsoft.com/office/officeart/2005/8/layout/orgChart1"/>
    <dgm:cxn modelId="{7F6098CC-2CBD-459E-AEC5-F98637952390}" type="presParOf" srcId="{4BBD2BE3-EFCE-48CE-89F0-EB2DCABCBE96}" destId="{FFB6CBCC-803A-4CC9-9861-659FC7B387D3}" srcOrd="0" destOrd="0" presId="urn:microsoft.com/office/officeart/2005/8/layout/orgChart1"/>
    <dgm:cxn modelId="{1F8A029C-2918-4BF0-ABF3-23F68B40ED28}" type="presParOf" srcId="{4BBD2BE3-EFCE-48CE-89F0-EB2DCABCBE96}" destId="{C4E6AB59-B960-4DF6-B53F-250D94F8D237}" srcOrd="1" destOrd="0" presId="urn:microsoft.com/office/officeart/2005/8/layout/orgChart1"/>
    <dgm:cxn modelId="{B83AC458-C681-43BA-B887-75AFDBAFF32B}" type="presParOf" srcId="{F184FFA0-7D27-4B6A-94DF-122E9AD74ECC}" destId="{72EF2BD2-332F-4B13-BABB-A08B1B943184}" srcOrd="1" destOrd="0" presId="urn:microsoft.com/office/officeart/2005/8/layout/orgChart1"/>
    <dgm:cxn modelId="{605A5A7A-1981-4407-9DD5-30408988C8F3}" type="presParOf" srcId="{F184FFA0-7D27-4B6A-94DF-122E9AD74ECC}" destId="{833258E8-D988-4FD7-9CA7-DFEAA91DAFE1}" srcOrd="2" destOrd="0" presId="urn:microsoft.com/office/officeart/2005/8/layout/orgChart1"/>
    <dgm:cxn modelId="{1BDBF786-1D16-456F-BFB3-728F90C3A18B}" type="presParOf" srcId="{6495B451-C381-44DC-8968-E327533A4C2F}" destId="{F1B28598-740A-424E-BDB1-F0D6234E7A96}" srcOrd="1" destOrd="0" presId="urn:microsoft.com/office/officeart/2005/8/layout/orgChart1"/>
    <dgm:cxn modelId="{CC79D28C-D4FC-40CC-B4F4-DCEB13262637}" type="presParOf" srcId="{F1B28598-740A-424E-BDB1-F0D6234E7A96}" destId="{6AD61234-B82F-4109-81A5-12AFA8184FAD}" srcOrd="0" destOrd="0" presId="urn:microsoft.com/office/officeart/2005/8/layout/orgChart1"/>
    <dgm:cxn modelId="{D41028C2-281D-4B75-8717-966775B96E2B}" type="presParOf" srcId="{6AD61234-B82F-4109-81A5-12AFA8184FAD}" destId="{364DD2AC-2672-45EC-B88C-3B28C8429398}" srcOrd="0" destOrd="0" presId="urn:microsoft.com/office/officeart/2005/8/layout/orgChart1"/>
    <dgm:cxn modelId="{63CC8383-0FA5-438D-B3DC-90CCA31D94CB}" type="presParOf" srcId="{6AD61234-B82F-4109-81A5-12AFA8184FAD}" destId="{B4070498-6499-454F-851D-A239C85252FF}" srcOrd="1" destOrd="0" presId="urn:microsoft.com/office/officeart/2005/8/layout/orgChart1"/>
    <dgm:cxn modelId="{F8EAF0F0-270B-4D23-873E-2651793C6D62}" type="presParOf" srcId="{F1B28598-740A-424E-BDB1-F0D6234E7A96}" destId="{14A2A24A-7FA0-4AAE-A78D-0D486269309D}" srcOrd="1" destOrd="0" presId="urn:microsoft.com/office/officeart/2005/8/layout/orgChart1"/>
    <dgm:cxn modelId="{6411FF8F-F195-4FB1-9C74-660BA7CCA307}" type="presParOf" srcId="{F1B28598-740A-424E-BDB1-F0D6234E7A96}" destId="{5C9BE4B4-7B8F-44FF-95A7-68A371CA1766}" srcOrd="2" destOrd="0" presId="urn:microsoft.com/office/officeart/2005/8/layout/orgChar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F829B0-151A-4558-A0A1-3AD7AD315AF6}" type="doc">
      <dgm:prSet loTypeId="urn:microsoft.com/office/officeart/2005/8/layout/pyramid2" loCatId="pyramid" qsTypeId="urn:microsoft.com/office/officeart/2005/8/quickstyle/3d3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4A3BE6D5-344B-486E-A831-FE3AE2548CD5}">
      <dgm:prSet/>
      <dgm:spPr/>
      <dgm:t>
        <a:bodyPr/>
        <a:lstStyle/>
        <a:p>
          <a:pPr rtl="0"/>
          <a:r>
            <a:rPr lang="ru-RU" dirty="0" smtClean="0"/>
            <a:t>Профессор , которого Шарик воспринимает как Бога и великого жреца, задумал улучшить природу, взял на себя смелость соревноваться с жизнью</a:t>
          </a:r>
          <a:endParaRPr lang="ru-RU" dirty="0"/>
        </a:p>
      </dgm:t>
    </dgm:pt>
    <dgm:pt modelId="{BD5C3C31-31A2-44E8-AB49-7910C18DB304}" type="parTrans" cxnId="{7CFA4B00-1122-4B6A-878A-6AD5D67458EB}">
      <dgm:prSet/>
      <dgm:spPr/>
      <dgm:t>
        <a:bodyPr/>
        <a:lstStyle/>
        <a:p>
          <a:endParaRPr lang="ru-RU"/>
        </a:p>
      </dgm:t>
    </dgm:pt>
    <dgm:pt modelId="{9890C7F4-7433-4671-ADAA-51F4FDEABC45}" type="sibTrans" cxnId="{7CFA4B00-1122-4B6A-878A-6AD5D67458EB}">
      <dgm:prSet/>
      <dgm:spPr/>
      <dgm:t>
        <a:bodyPr/>
        <a:lstStyle/>
        <a:p>
          <a:endParaRPr lang="ru-RU"/>
        </a:p>
      </dgm:t>
    </dgm:pt>
    <dgm:pt modelId="{7EEE2FC8-0E10-41B8-8F7F-2B35B718B2EB}">
      <dgm:prSet custT="1"/>
      <dgm:spPr/>
      <dgm:t>
        <a:bodyPr/>
        <a:lstStyle/>
        <a:p>
          <a:pPr rtl="0"/>
          <a:r>
            <a:rPr lang="ru-RU" sz="2000" dirty="0" smtClean="0"/>
            <a:t>А сотворил доносчика, алкоголика и демагога, который ему же и сел на шею</a:t>
          </a:r>
          <a:endParaRPr lang="ru-RU" sz="2000" dirty="0"/>
        </a:p>
      </dgm:t>
    </dgm:pt>
    <dgm:pt modelId="{BFF6C9D7-0685-4520-8182-FC9FD777CEF1}" type="parTrans" cxnId="{36DEAE86-7926-4C7C-8334-767D8719AE1F}">
      <dgm:prSet/>
      <dgm:spPr/>
      <dgm:t>
        <a:bodyPr/>
        <a:lstStyle/>
        <a:p>
          <a:endParaRPr lang="ru-RU"/>
        </a:p>
      </dgm:t>
    </dgm:pt>
    <dgm:pt modelId="{5142EEE0-FAB5-4FE0-9832-CC4D41E8D5C9}" type="sibTrans" cxnId="{36DEAE86-7926-4C7C-8334-767D8719AE1F}">
      <dgm:prSet/>
      <dgm:spPr/>
      <dgm:t>
        <a:bodyPr/>
        <a:lstStyle/>
        <a:p>
          <a:endParaRPr lang="ru-RU"/>
        </a:p>
      </dgm:t>
    </dgm:pt>
    <dgm:pt modelId="{63EDCB86-4C94-4632-A5D7-6EEA839E59DE}" type="pres">
      <dgm:prSet presAssocID="{5CF829B0-151A-4558-A0A1-3AD7AD315AF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23BFFAC-A82C-438C-B1E6-2E32483E5EE6}" type="pres">
      <dgm:prSet presAssocID="{5CF829B0-151A-4558-A0A1-3AD7AD315AF6}" presName="pyramid" presStyleLbl="node1" presStyleIdx="0" presStyleCnt="1"/>
      <dgm:spPr/>
    </dgm:pt>
    <dgm:pt modelId="{67D1F7FE-70F3-4D13-AF08-2D9AA86C96D9}" type="pres">
      <dgm:prSet presAssocID="{5CF829B0-151A-4558-A0A1-3AD7AD315AF6}" presName="theList" presStyleCnt="0"/>
      <dgm:spPr/>
    </dgm:pt>
    <dgm:pt modelId="{98937685-960F-4072-9A12-345741450DC9}" type="pres">
      <dgm:prSet presAssocID="{4A3BE6D5-344B-486E-A831-FE3AE2548CD5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4F687-882F-4704-8564-A0D9D64B74BB}" type="pres">
      <dgm:prSet presAssocID="{4A3BE6D5-344B-486E-A831-FE3AE2548CD5}" presName="aSpace" presStyleCnt="0"/>
      <dgm:spPr/>
    </dgm:pt>
    <dgm:pt modelId="{0773D253-7AAB-40F4-8BC2-886DCD52E296}" type="pres">
      <dgm:prSet presAssocID="{7EEE2FC8-0E10-41B8-8F7F-2B35B718B2EB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BDDAF-669E-4EAC-AE04-11E758B396DD}" type="pres">
      <dgm:prSet presAssocID="{7EEE2FC8-0E10-41B8-8F7F-2B35B718B2EB}" presName="aSpace" presStyleCnt="0"/>
      <dgm:spPr/>
    </dgm:pt>
  </dgm:ptLst>
  <dgm:cxnLst>
    <dgm:cxn modelId="{7CFA4B00-1122-4B6A-878A-6AD5D67458EB}" srcId="{5CF829B0-151A-4558-A0A1-3AD7AD315AF6}" destId="{4A3BE6D5-344B-486E-A831-FE3AE2548CD5}" srcOrd="0" destOrd="0" parTransId="{BD5C3C31-31A2-44E8-AB49-7910C18DB304}" sibTransId="{9890C7F4-7433-4671-ADAA-51F4FDEABC45}"/>
    <dgm:cxn modelId="{C82E6100-4C1C-4029-9007-36181DE6CF26}" type="presOf" srcId="{7EEE2FC8-0E10-41B8-8F7F-2B35B718B2EB}" destId="{0773D253-7AAB-40F4-8BC2-886DCD52E296}" srcOrd="0" destOrd="0" presId="urn:microsoft.com/office/officeart/2005/8/layout/pyramid2"/>
    <dgm:cxn modelId="{88617C10-BF38-4D83-B568-9DFB80EBF399}" type="presOf" srcId="{4A3BE6D5-344B-486E-A831-FE3AE2548CD5}" destId="{98937685-960F-4072-9A12-345741450DC9}" srcOrd="0" destOrd="0" presId="urn:microsoft.com/office/officeart/2005/8/layout/pyramid2"/>
    <dgm:cxn modelId="{36DEAE86-7926-4C7C-8334-767D8719AE1F}" srcId="{5CF829B0-151A-4558-A0A1-3AD7AD315AF6}" destId="{7EEE2FC8-0E10-41B8-8F7F-2B35B718B2EB}" srcOrd="1" destOrd="0" parTransId="{BFF6C9D7-0685-4520-8182-FC9FD777CEF1}" sibTransId="{5142EEE0-FAB5-4FE0-9832-CC4D41E8D5C9}"/>
    <dgm:cxn modelId="{A02F1053-F6B3-4100-A2D3-26EC323F1B37}" type="presOf" srcId="{5CF829B0-151A-4558-A0A1-3AD7AD315AF6}" destId="{63EDCB86-4C94-4632-A5D7-6EEA839E59DE}" srcOrd="0" destOrd="0" presId="urn:microsoft.com/office/officeart/2005/8/layout/pyramid2"/>
    <dgm:cxn modelId="{2B750A9E-7020-4943-B7A3-A6A44A2C2678}" type="presParOf" srcId="{63EDCB86-4C94-4632-A5D7-6EEA839E59DE}" destId="{823BFFAC-A82C-438C-B1E6-2E32483E5EE6}" srcOrd="0" destOrd="0" presId="urn:microsoft.com/office/officeart/2005/8/layout/pyramid2"/>
    <dgm:cxn modelId="{E309A448-79EA-49BB-94EF-0C287F733AAC}" type="presParOf" srcId="{63EDCB86-4C94-4632-A5D7-6EEA839E59DE}" destId="{67D1F7FE-70F3-4D13-AF08-2D9AA86C96D9}" srcOrd="1" destOrd="0" presId="urn:microsoft.com/office/officeart/2005/8/layout/pyramid2"/>
    <dgm:cxn modelId="{C66BD0F8-F09F-45F7-9D1B-3FB04EA30BF2}" type="presParOf" srcId="{67D1F7FE-70F3-4D13-AF08-2D9AA86C96D9}" destId="{98937685-960F-4072-9A12-345741450DC9}" srcOrd="0" destOrd="0" presId="urn:microsoft.com/office/officeart/2005/8/layout/pyramid2"/>
    <dgm:cxn modelId="{03AEBDE1-8637-491B-98AD-BACBF7D52C57}" type="presParOf" srcId="{67D1F7FE-70F3-4D13-AF08-2D9AA86C96D9}" destId="{75D4F687-882F-4704-8564-A0D9D64B74BB}" srcOrd="1" destOrd="0" presId="urn:microsoft.com/office/officeart/2005/8/layout/pyramid2"/>
    <dgm:cxn modelId="{30E5B43A-E7FF-4EF7-B5CB-AFAB89937E8D}" type="presParOf" srcId="{67D1F7FE-70F3-4D13-AF08-2D9AA86C96D9}" destId="{0773D253-7AAB-40F4-8BC2-886DCD52E296}" srcOrd="2" destOrd="0" presId="urn:microsoft.com/office/officeart/2005/8/layout/pyramid2"/>
    <dgm:cxn modelId="{BAB67CC6-9555-40B0-83A1-D4A6E9EEA7C0}" type="presParOf" srcId="{67D1F7FE-70F3-4D13-AF08-2D9AA86C96D9}" destId="{00FBDDAF-669E-4EAC-AE04-11E758B396DD}" srcOrd="3" destOrd="0" presId="urn:microsoft.com/office/officeart/2005/8/layout/pyramid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A5FCAD-701D-4957-AA0E-59F7BE311417}" type="doc">
      <dgm:prSet loTypeId="urn:microsoft.com/office/officeart/2005/8/layout/target3" loCatId="relationship" qsTypeId="urn:microsoft.com/office/officeart/2005/8/quickstyle/3d3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DEB9DB27-FA48-4573-8E16-F91A12D79C7D}">
      <dgm:prSet custT="1"/>
      <dgm:spPr/>
      <dgm:t>
        <a:bodyPr/>
        <a:lstStyle/>
        <a:p>
          <a:pPr rtl="0"/>
          <a:r>
            <a:rPr lang="ru-RU" sz="2400" dirty="0" smtClean="0"/>
            <a:t>Профессор понял безнравственность насилия над природой и человеком:</a:t>
          </a:r>
          <a:endParaRPr lang="ru-RU" sz="2400" dirty="0"/>
        </a:p>
      </dgm:t>
    </dgm:pt>
    <dgm:pt modelId="{0480A143-8036-48C7-8759-4DE5CA0B29C7}" type="parTrans" cxnId="{8939E062-94EE-43E6-AFF5-DD8259E03722}">
      <dgm:prSet/>
      <dgm:spPr/>
      <dgm:t>
        <a:bodyPr/>
        <a:lstStyle/>
        <a:p>
          <a:endParaRPr lang="ru-RU"/>
        </a:p>
      </dgm:t>
    </dgm:pt>
    <dgm:pt modelId="{C42B0F75-0142-46A8-9FD3-3124CA121DBB}" type="sibTrans" cxnId="{8939E062-94EE-43E6-AFF5-DD8259E03722}">
      <dgm:prSet/>
      <dgm:spPr/>
      <dgm:t>
        <a:bodyPr/>
        <a:lstStyle/>
        <a:p>
          <a:endParaRPr lang="ru-RU"/>
        </a:p>
      </dgm:t>
    </dgm:pt>
    <dgm:pt modelId="{D49935FB-C364-4D2E-9B3C-196DA20E5715}">
      <dgm:prSet/>
      <dgm:spPr/>
      <dgm:t>
        <a:bodyPr/>
        <a:lstStyle/>
        <a:p>
          <a:pPr rtl="0"/>
          <a:r>
            <a:rPr lang="ru-RU" b="1" i="1" dirty="0" smtClean="0"/>
            <a:t>«…зачем нужно фабриковать Спиноз, когда любая баба может его родить когда угодно. Ведь родила же в Холмогорах мадам Ломоносова этого своего знаменитого!»</a:t>
          </a:r>
          <a:endParaRPr lang="ru-RU" b="1" i="1" dirty="0"/>
        </a:p>
      </dgm:t>
    </dgm:pt>
    <dgm:pt modelId="{E1A9BBF6-C403-41B2-A429-6F425C402F13}" type="parTrans" cxnId="{B92C54AA-42AF-481D-B380-0ABF847B5E1A}">
      <dgm:prSet/>
      <dgm:spPr/>
      <dgm:t>
        <a:bodyPr/>
        <a:lstStyle/>
        <a:p>
          <a:endParaRPr lang="ru-RU"/>
        </a:p>
      </dgm:t>
    </dgm:pt>
    <dgm:pt modelId="{6A8A4117-2AFE-4794-9430-51C39C7C90D8}" type="sibTrans" cxnId="{B92C54AA-42AF-481D-B380-0ABF847B5E1A}">
      <dgm:prSet/>
      <dgm:spPr/>
      <dgm:t>
        <a:bodyPr/>
        <a:lstStyle/>
        <a:p>
          <a:endParaRPr lang="ru-RU"/>
        </a:p>
      </dgm:t>
    </dgm:pt>
    <dgm:pt modelId="{948BA45D-CE66-467E-86AA-DE978DCCF423}">
      <dgm:prSet custT="1"/>
      <dgm:spPr/>
      <dgm:t>
        <a:bodyPr/>
        <a:lstStyle/>
        <a:p>
          <a:pPr rtl="0"/>
          <a:r>
            <a:rPr lang="ru-RU" sz="2400" dirty="0" smtClean="0"/>
            <a:t>Человек, пусть даже гениальный, вторгшийся в законы природы, возомнивший себя Творцом, терпит фиаско</a:t>
          </a:r>
          <a:endParaRPr lang="ru-RU" sz="2400" dirty="0"/>
        </a:p>
      </dgm:t>
    </dgm:pt>
    <dgm:pt modelId="{F5CDDB30-5CDE-49DB-9F17-4418ED44DE96}" type="parTrans" cxnId="{D16B72C3-D194-4755-9744-04974451D191}">
      <dgm:prSet/>
      <dgm:spPr/>
      <dgm:t>
        <a:bodyPr/>
        <a:lstStyle/>
        <a:p>
          <a:endParaRPr lang="ru-RU"/>
        </a:p>
      </dgm:t>
    </dgm:pt>
    <dgm:pt modelId="{44DEBD7C-CD4C-4C40-9C3A-B100D8E483DE}" type="sibTrans" cxnId="{D16B72C3-D194-4755-9744-04974451D191}">
      <dgm:prSet/>
      <dgm:spPr/>
      <dgm:t>
        <a:bodyPr/>
        <a:lstStyle/>
        <a:p>
          <a:endParaRPr lang="ru-RU"/>
        </a:p>
      </dgm:t>
    </dgm:pt>
    <dgm:pt modelId="{508A4A4F-AF3A-4AEA-A621-717D7FA0B2E9}" type="pres">
      <dgm:prSet presAssocID="{73A5FCAD-701D-4957-AA0E-59F7BE31141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220E8C-42B3-4956-AE4F-A1C2ED2A5881}" type="pres">
      <dgm:prSet presAssocID="{DEB9DB27-FA48-4573-8E16-F91A12D79C7D}" presName="circle1" presStyleLbl="node1" presStyleIdx="0" presStyleCnt="3"/>
      <dgm:spPr/>
    </dgm:pt>
    <dgm:pt modelId="{62D23CB6-9FA7-4838-94DC-9797D2859497}" type="pres">
      <dgm:prSet presAssocID="{DEB9DB27-FA48-4573-8E16-F91A12D79C7D}" presName="space" presStyleCnt="0"/>
      <dgm:spPr/>
    </dgm:pt>
    <dgm:pt modelId="{06941483-DFDC-45A2-ABCD-CE0CCFAED270}" type="pres">
      <dgm:prSet presAssocID="{DEB9DB27-FA48-4573-8E16-F91A12D79C7D}" presName="rect1" presStyleLbl="alignAcc1" presStyleIdx="0" presStyleCnt="3"/>
      <dgm:spPr/>
      <dgm:t>
        <a:bodyPr/>
        <a:lstStyle/>
        <a:p>
          <a:endParaRPr lang="ru-RU"/>
        </a:p>
      </dgm:t>
    </dgm:pt>
    <dgm:pt modelId="{CDBB6B7A-00E8-4F8A-A76E-EA60E78FEBA1}" type="pres">
      <dgm:prSet presAssocID="{D49935FB-C364-4D2E-9B3C-196DA20E5715}" presName="vertSpace2" presStyleLbl="node1" presStyleIdx="0" presStyleCnt="3"/>
      <dgm:spPr/>
    </dgm:pt>
    <dgm:pt modelId="{05100B23-005F-4E84-B6C6-157A73ECCAA3}" type="pres">
      <dgm:prSet presAssocID="{D49935FB-C364-4D2E-9B3C-196DA20E5715}" presName="circle2" presStyleLbl="node1" presStyleIdx="1" presStyleCnt="3"/>
      <dgm:spPr/>
    </dgm:pt>
    <dgm:pt modelId="{3B5DD347-2254-4BF4-8C67-1DFDEFB3B6EC}" type="pres">
      <dgm:prSet presAssocID="{D49935FB-C364-4D2E-9B3C-196DA20E5715}" presName="rect2" presStyleLbl="alignAcc1" presStyleIdx="1" presStyleCnt="3"/>
      <dgm:spPr/>
      <dgm:t>
        <a:bodyPr/>
        <a:lstStyle/>
        <a:p>
          <a:endParaRPr lang="ru-RU"/>
        </a:p>
      </dgm:t>
    </dgm:pt>
    <dgm:pt modelId="{9735825E-0CF7-47E2-8566-294E82D6578F}" type="pres">
      <dgm:prSet presAssocID="{948BA45D-CE66-467E-86AA-DE978DCCF423}" presName="vertSpace3" presStyleLbl="node1" presStyleIdx="1" presStyleCnt="3"/>
      <dgm:spPr/>
    </dgm:pt>
    <dgm:pt modelId="{EB41020F-CF86-44A2-8624-0B353500DCB4}" type="pres">
      <dgm:prSet presAssocID="{948BA45D-CE66-467E-86AA-DE978DCCF423}" presName="circle3" presStyleLbl="node1" presStyleIdx="2" presStyleCnt="3"/>
      <dgm:spPr/>
    </dgm:pt>
    <dgm:pt modelId="{DF8EE8FC-1B1B-4AB6-B467-DA864BFAD96B}" type="pres">
      <dgm:prSet presAssocID="{948BA45D-CE66-467E-86AA-DE978DCCF423}" presName="rect3" presStyleLbl="alignAcc1" presStyleIdx="2" presStyleCnt="3"/>
      <dgm:spPr/>
      <dgm:t>
        <a:bodyPr/>
        <a:lstStyle/>
        <a:p>
          <a:endParaRPr lang="ru-RU"/>
        </a:p>
      </dgm:t>
    </dgm:pt>
    <dgm:pt modelId="{AC798C0C-B3AB-4A36-8D30-2CE94941510B}" type="pres">
      <dgm:prSet presAssocID="{DEB9DB27-FA48-4573-8E16-F91A12D79C7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69CC7-F5AA-4916-B839-451DF5A58324}" type="pres">
      <dgm:prSet presAssocID="{D49935FB-C364-4D2E-9B3C-196DA20E571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77F8A-FC92-4F68-B6C7-F1FB559432B8}" type="pres">
      <dgm:prSet presAssocID="{948BA45D-CE66-467E-86AA-DE978DCCF42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15513-6864-40E8-BF1C-6A8F323736CD}" type="presOf" srcId="{DEB9DB27-FA48-4573-8E16-F91A12D79C7D}" destId="{AC798C0C-B3AB-4A36-8D30-2CE94941510B}" srcOrd="1" destOrd="0" presId="urn:microsoft.com/office/officeart/2005/8/layout/target3"/>
    <dgm:cxn modelId="{EA7898DD-49B5-48CC-B4DD-226B7D3848F2}" type="presOf" srcId="{948BA45D-CE66-467E-86AA-DE978DCCF423}" destId="{1D677F8A-FC92-4F68-B6C7-F1FB559432B8}" srcOrd="1" destOrd="0" presId="urn:microsoft.com/office/officeart/2005/8/layout/target3"/>
    <dgm:cxn modelId="{D89E532D-9042-4200-8978-484DB2E8BA09}" type="presOf" srcId="{D49935FB-C364-4D2E-9B3C-196DA20E5715}" destId="{3B5DD347-2254-4BF4-8C67-1DFDEFB3B6EC}" srcOrd="0" destOrd="0" presId="urn:microsoft.com/office/officeart/2005/8/layout/target3"/>
    <dgm:cxn modelId="{9B5BF9BC-716C-4C6B-8B5E-7E34DAF4C2FC}" type="presOf" srcId="{DEB9DB27-FA48-4573-8E16-F91A12D79C7D}" destId="{06941483-DFDC-45A2-ABCD-CE0CCFAED270}" srcOrd="0" destOrd="0" presId="urn:microsoft.com/office/officeart/2005/8/layout/target3"/>
    <dgm:cxn modelId="{22B41A86-5204-4131-8BA9-3D1DB916E030}" type="presOf" srcId="{D49935FB-C364-4D2E-9B3C-196DA20E5715}" destId="{4CE69CC7-F5AA-4916-B839-451DF5A58324}" srcOrd="1" destOrd="0" presId="urn:microsoft.com/office/officeart/2005/8/layout/target3"/>
    <dgm:cxn modelId="{D16B72C3-D194-4755-9744-04974451D191}" srcId="{73A5FCAD-701D-4957-AA0E-59F7BE311417}" destId="{948BA45D-CE66-467E-86AA-DE978DCCF423}" srcOrd="2" destOrd="0" parTransId="{F5CDDB30-5CDE-49DB-9F17-4418ED44DE96}" sibTransId="{44DEBD7C-CD4C-4C40-9C3A-B100D8E483DE}"/>
    <dgm:cxn modelId="{8939E062-94EE-43E6-AFF5-DD8259E03722}" srcId="{73A5FCAD-701D-4957-AA0E-59F7BE311417}" destId="{DEB9DB27-FA48-4573-8E16-F91A12D79C7D}" srcOrd="0" destOrd="0" parTransId="{0480A143-8036-48C7-8759-4DE5CA0B29C7}" sibTransId="{C42B0F75-0142-46A8-9FD3-3124CA121DBB}"/>
    <dgm:cxn modelId="{5894F7EA-178F-4856-8034-CD827F790D54}" type="presOf" srcId="{948BA45D-CE66-467E-86AA-DE978DCCF423}" destId="{DF8EE8FC-1B1B-4AB6-B467-DA864BFAD96B}" srcOrd="0" destOrd="0" presId="urn:microsoft.com/office/officeart/2005/8/layout/target3"/>
    <dgm:cxn modelId="{B92C54AA-42AF-481D-B380-0ABF847B5E1A}" srcId="{73A5FCAD-701D-4957-AA0E-59F7BE311417}" destId="{D49935FB-C364-4D2E-9B3C-196DA20E5715}" srcOrd="1" destOrd="0" parTransId="{E1A9BBF6-C403-41B2-A429-6F425C402F13}" sibTransId="{6A8A4117-2AFE-4794-9430-51C39C7C90D8}"/>
    <dgm:cxn modelId="{4994E6A7-0855-430A-B586-4FC663E087F1}" type="presOf" srcId="{73A5FCAD-701D-4957-AA0E-59F7BE311417}" destId="{508A4A4F-AF3A-4AEA-A621-717D7FA0B2E9}" srcOrd="0" destOrd="0" presId="urn:microsoft.com/office/officeart/2005/8/layout/target3"/>
    <dgm:cxn modelId="{5A4B6B5C-2BA8-446E-990F-000611FE77E8}" type="presParOf" srcId="{508A4A4F-AF3A-4AEA-A621-717D7FA0B2E9}" destId="{D0220E8C-42B3-4956-AE4F-A1C2ED2A5881}" srcOrd="0" destOrd="0" presId="urn:microsoft.com/office/officeart/2005/8/layout/target3"/>
    <dgm:cxn modelId="{14798B8D-2C81-4293-A071-CF3378D0DB75}" type="presParOf" srcId="{508A4A4F-AF3A-4AEA-A621-717D7FA0B2E9}" destId="{62D23CB6-9FA7-4838-94DC-9797D2859497}" srcOrd="1" destOrd="0" presId="urn:microsoft.com/office/officeart/2005/8/layout/target3"/>
    <dgm:cxn modelId="{D3593889-6D8B-4096-8E66-25034A78EC22}" type="presParOf" srcId="{508A4A4F-AF3A-4AEA-A621-717D7FA0B2E9}" destId="{06941483-DFDC-45A2-ABCD-CE0CCFAED270}" srcOrd="2" destOrd="0" presId="urn:microsoft.com/office/officeart/2005/8/layout/target3"/>
    <dgm:cxn modelId="{34756F5A-D472-4B06-8535-6A3E45EB6467}" type="presParOf" srcId="{508A4A4F-AF3A-4AEA-A621-717D7FA0B2E9}" destId="{CDBB6B7A-00E8-4F8A-A76E-EA60E78FEBA1}" srcOrd="3" destOrd="0" presId="urn:microsoft.com/office/officeart/2005/8/layout/target3"/>
    <dgm:cxn modelId="{30999669-EED2-478D-B8C4-981192359858}" type="presParOf" srcId="{508A4A4F-AF3A-4AEA-A621-717D7FA0B2E9}" destId="{05100B23-005F-4E84-B6C6-157A73ECCAA3}" srcOrd="4" destOrd="0" presId="urn:microsoft.com/office/officeart/2005/8/layout/target3"/>
    <dgm:cxn modelId="{B95C0C4B-2453-4D8A-8661-FC8759E40926}" type="presParOf" srcId="{508A4A4F-AF3A-4AEA-A621-717D7FA0B2E9}" destId="{3B5DD347-2254-4BF4-8C67-1DFDEFB3B6EC}" srcOrd="5" destOrd="0" presId="urn:microsoft.com/office/officeart/2005/8/layout/target3"/>
    <dgm:cxn modelId="{4308E503-C133-449B-B859-75F2A267425F}" type="presParOf" srcId="{508A4A4F-AF3A-4AEA-A621-717D7FA0B2E9}" destId="{9735825E-0CF7-47E2-8566-294E82D6578F}" srcOrd="6" destOrd="0" presId="urn:microsoft.com/office/officeart/2005/8/layout/target3"/>
    <dgm:cxn modelId="{9C49EF32-3DB3-4680-94AD-30B981084EE9}" type="presParOf" srcId="{508A4A4F-AF3A-4AEA-A621-717D7FA0B2E9}" destId="{EB41020F-CF86-44A2-8624-0B353500DCB4}" srcOrd="7" destOrd="0" presId="urn:microsoft.com/office/officeart/2005/8/layout/target3"/>
    <dgm:cxn modelId="{31A9DDC7-E428-418C-91D9-F048F98FFCE5}" type="presParOf" srcId="{508A4A4F-AF3A-4AEA-A621-717D7FA0B2E9}" destId="{DF8EE8FC-1B1B-4AB6-B467-DA864BFAD96B}" srcOrd="8" destOrd="0" presId="urn:microsoft.com/office/officeart/2005/8/layout/target3"/>
    <dgm:cxn modelId="{C3B465F8-BA7F-4026-9953-418A67378CA5}" type="presParOf" srcId="{508A4A4F-AF3A-4AEA-A621-717D7FA0B2E9}" destId="{AC798C0C-B3AB-4A36-8D30-2CE94941510B}" srcOrd="9" destOrd="0" presId="urn:microsoft.com/office/officeart/2005/8/layout/target3"/>
    <dgm:cxn modelId="{E15CEBB9-A1C1-45FA-8799-6ABFC366930F}" type="presParOf" srcId="{508A4A4F-AF3A-4AEA-A621-717D7FA0B2E9}" destId="{4CE69CC7-F5AA-4916-B839-451DF5A58324}" srcOrd="10" destOrd="0" presId="urn:microsoft.com/office/officeart/2005/8/layout/target3"/>
    <dgm:cxn modelId="{393B682B-AEA5-4A11-AF8A-DD6F1485186C}" type="presParOf" srcId="{508A4A4F-AF3A-4AEA-A621-717D7FA0B2E9}" destId="{1D677F8A-FC92-4F68-B6C7-F1FB559432B8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E0A21F4-AE50-4B58-A81D-DB87148E6491}" type="datetimeFigureOut">
              <a:rPr lang="ru-RU" smtClean="0"/>
              <a:pPr/>
              <a:t>02.02.2009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149DA4-ABAF-4E63-A18C-9214EE136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19239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Повесть М.А.Булгакова</a:t>
            </a:r>
            <a:br>
              <a:rPr lang="ru-RU" sz="5400" dirty="0" smtClean="0"/>
            </a:br>
            <a:r>
              <a:rPr lang="ru-RU" sz="5400" dirty="0" smtClean="0"/>
              <a:t> «Собачье сердце»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Авторская позиция и способы её выражения</a:t>
            </a:r>
          </a:p>
          <a:p>
            <a:endParaRPr lang="ru-RU" sz="4000" dirty="0" smtClean="0"/>
          </a:p>
          <a:p>
            <a:pPr algn="r"/>
            <a:r>
              <a:rPr lang="ru-RU" sz="2400" dirty="0" smtClean="0"/>
              <a:t>Подготовила: Соколова Т.А.,</a:t>
            </a:r>
          </a:p>
          <a:p>
            <a:pPr algn="r"/>
            <a:r>
              <a:rPr lang="ru-RU" sz="2400" dirty="0" smtClean="0"/>
              <a:t>учитель русского языка и литературы</a:t>
            </a:r>
          </a:p>
          <a:p>
            <a:pPr algn="r"/>
            <a:r>
              <a:rPr lang="ru-RU" sz="2400" dirty="0" smtClean="0"/>
              <a:t>МОУ Лесная СОШ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595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Прочитайте отрывки из повести: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человеческого самоуправления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53536"/>
          <a:ext cx="8229600" cy="503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7"/>
            <a:ext cx="8229600" cy="1717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6гл. – со слов: «В кабинете перед столом стоял председатель…»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9гл. – со слов: «Бенефис </a:t>
            </a:r>
            <a:r>
              <a:rPr lang="ru-RU" dirty="0" err="1" smtClean="0"/>
              <a:t>Шарикова</a:t>
            </a:r>
            <a:r>
              <a:rPr lang="ru-RU" dirty="0" smtClean="0"/>
              <a:t>…»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идея повести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3гл. – со слов: «Голубчик, вы меня знаете…»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М.А.Булгаков в 1916г.</a:t>
            </a:r>
            <a:endParaRPr lang="ru-RU" dirty="0"/>
          </a:p>
        </p:txBody>
      </p:sp>
      <p:pic>
        <p:nvPicPr>
          <p:cNvPr id="2050" name="Picture 2" descr="C:\Documents and Settings\ЛСШ\Рабочий стол\IMG_42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571612"/>
            <a:ext cx="603461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М.А. Булгаков в 1935г.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 flipV="1">
            <a:off x="4963136" y="1061841"/>
            <a:ext cx="393192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ЛСШ\Рабочий стол\IMG_42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357982" cy="535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58227"/>
          </a:xfrm>
        </p:spPr>
        <p:txBody>
          <a:bodyPr/>
          <a:lstStyle/>
          <a:p>
            <a:pPr algn="r">
              <a:buNone/>
            </a:pPr>
            <a:r>
              <a:rPr lang="ru-RU" sz="4800" dirty="0" smtClean="0"/>
              <a:t>Я не мог расстаться с мыслью о том, что причастен к неправедным и страшным делам. У меня было ужасное чувство бессилия…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Андрей Дмитриевич Сахаров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/>
          <a:lstStyle/>
          <a:p>
            <a:r>
              <a:rPr lang="ru-RU" dirty="0" smtClean="0"/>
              <a:t>Вступление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67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894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Проблемы сатирических повестей М.А. Булгакова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896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Почему классические интеллигенты с Пречистенки(ныне Кропоткинская улица) стали объектом сатиры Булгакова?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43182"/>
          <a:ext cx="8229600" cy="352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Каковы же научные изыскания профессора Преображенского?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«Эволюция» пса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256</TotalTime>
  <Words>706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Повесть М.А.Булгакова  «Собачье сердце»</vt:lpstr>
      <vt:lpstr>М.А.Булгаков в 1916г.</vt:lpstr>
      <vt:lpstr>М.А. Булгаков в 1935г.</vt:lpstr>
      <vt:lpstr>Слайд 4</vt:lpstr>
      <vt:lpstr>Вступление </vt:lpstr>
      <vt:lpstr>Проблемы сатирических повестей М.А. Булгакова</vt:lpstr>
      <vt:lpstr>Почему классические интеллигенты с Пречистенки(ныне Кропоткинская улица) стали объектом сатиры Булгакова?</vt:lpstr>
      <vt:lpstr>Каковы же научные изыскания профессора Преображенского?</vt:lpstr>
      <vt:lpstr>«Эволюция» пса</vt:lpstr>
      <vt:lpstr> </vt:lpstr>
      <vt:lpstr>Прочитайте отрывки из повести:</vt:lpstr>
      <vt:lpstr>Выводы: </vt:lpstr>
      <vt:lpstr>Выводы:</vt:lpstr>
      <vt:lpstr>Проблема человеческого самоуправления</vt:lpstr>
      <vt:lpstr>Слайд 15</vt:lpstr>
      <vt:lpstr>6гл. – со слов: «В кабинете перед столом стоял председатель…»</vt:lpstr>
      <vt:lpstr>9гл. – со слов: «Бенефис Шарикова…»</vt:lpstr>
      <vt:lpstr>Основная идея повести</vt:lpstr>
      <vt:lpstr>3гл. – со слов: «Голубчик, вы меня знаете…»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Повесть  «Собачье сердце»</dc:title>
  <dc:creator>ЛСШ</dc:creator>
  <cp:lastModifiedBy>ЛСШ</cp:lastModifiedBy>
  <cp:revision>34</cp:revision>
  <dcterms:created xsi:type="dcterms:W3CDTF">2009-02-01T07:43:37Z</dcterms:created>
  <dcterms:modified xsi:type="dcterms:W3CDTF">2009-02-02T05:44:00Z</dcterms:modified>
</cp:coreProperties>
</file>