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3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E603-7695-430B-9DCB-11AF95EF3ACC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5739-AA2A-437F-A0E4-3474AFF8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E603-7695-430B-9DCB-11AF95EF3ACC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5739-AA2A-437F-A0E4-3474AFF8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E603-7695-430B-9DCB-11AF95EF3ACC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5739-AA2A-437F-A0E4-3474AFF8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E603-7695-430B-9DCB-11AF95EF3ACC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5739-AA2A-437F-A0E4-3474AFF8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E603-7695-430B-9DCB-11AF95EF3ACC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5739-AA2A-437F-A0E4-3474AFF8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E603-7695-430B-9DCB-11AF95EF3ACC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5739-AA2A-437F-A0E4-3474AFF8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E603-7695-430B-9DCB-11AF95EF3ACC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5739-AA2A-437F-A0E4-3474AFF8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E603-7695-430B-9DCB-11AF95EF3ACC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5739-AA2A-437F-A0E4-3474AFF8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E603-7695-430B-9DCB-11AF95EF3ACC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5739-AA2A-437F-A0E4-3474AFF8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E603-7695-430B-9DCB-11AF95EF3ACC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5739-AA2A-437F-A0E4-3474AFF8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E603-7695-430B-9DCB-11AF95EF3ACC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5739-AA2A-437F-A0E4-3474AFF8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1E603-7695-430B-9DCB-11AF95EF3ACC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65739-AA2A-437F-A0E4-3474AFF8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143007"/>
          </a:xfrm>
        </p:spPr>
        <p:txBody>
          <a:bodyPr>
            <a:normAutofit/>
          </a:bodyPr>
          <a:lstStyle/>
          <a:p>
            <a:r>
              <a:rPr lang="ru-RU" dirty="0" smtClean="0"/>
              <a:t>Иллюстрации к сказке-повести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6000768"/>
            <a:ext cx="3686156" cy="60959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1400" dirty="0" smtClean="0"/>
              <a:t>Выполнил ученик 5 «А» класса</a:t>
            </a:r>
          </a:p>
          <a:p>
            <a:pPr algn="l"/>
            <a:r>
              <a:rPr lang="ru-RU" sz="1400" dirty="0" smtClean="0"/>
              <a:t>МБОУ школы № 60</a:t>
            </a:r>
          </a:p>
          <a:p>
            <a:pPr algn="l"/>
            <a:r>
              <a:rPr lang="ru-RU" sz="1400" dirty="0" smtClean="0"/>
              <a:t>Самохвалов Артем</a:t>
            </a:r>
            <a:endParaRPr lang="ru-RU" sz="1400" dirty="0"/>
          </a:p>
        </p:txBody>
      </p:sp>
      <p:pic>
        <p:nvPicPr>
          <p:cNvPr id="1026" name="Picture 2" descr="C:\Users\Dmitriy\Desktop\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1" y="1214422"/>
            <a:ext cx="6286544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Чернушка подняла хохол, распустила крылья…вдруг сделалась большая, большая, выше рыцарей, и начала с ними сражаться!</a:t>
            </a:r>
            <a:endParaRPr lang="ru-RU" sz="3200" dirty="0"/>
          </a:p>
        </p:txBody>
      </p:sp>
      <p:pic>
        <p:nvPicPr>
          <p:cNvPr id="10242" name="Picture 2" descr="C:\Users\Dmitriy\Desktop\dhttn26isym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449" y="2143116"/>
            <a:ext cx="6745101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Виноват, любезная Чернушка, вперед не буду! Пожалуйста, поведи меня сегодня опять туда. Ты увидишь, что я буду послушен.</a:t>
            </a:r>
            <a:endParaRPr lang="ru-RU" sz="3200" dirty="0"/>
          </a:p>
        </p:txBody>
      </p:sp>
      <p:pic>
        <p:nvPicPr>
          <p:cNvPr id="11266" name="Picture 2" descr="C:\Users\Dmitriy\Desktop\_0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2844" y="1600200"/>
            <a:ext cx="5458311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71451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Алеша увидел двадцать маленьких рыцарей в золотых латах, с пунцовыми на шлемах перьями, которые попарно входили тихим маршем.</a:t>
            </a:r>
            <a:br>
              <a:rPr lang="ru-RU" sz="3200" dirty="0" smtClean="0"/>
            </a:br>
            <a:r>
              <a:rPr lang="ru-RU" sz="3200" dirty="0" smtClean="0"/>
              <a:t>Тут подошел министр ближе, и Алеша увидел, что в самом деле это была его любезная Чернушка.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2290" name="Picture 2" descr="C:\Users\Dmitriy\Desktop\u_59661164f1c61bc103b9259974ff47e2_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2643182"/>
            <a:ext cx="6667500" cy="42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5060"/>
            <a:ext cx="8215370" cy="587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8592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У Алеши сильно билось сердце…Пока дошла до него очередь, он несколько раз ощупывал лежащую в кармане бумажку с конопляным зернышком.</a:t>
            </a:r>
            <a:endParaRPr lang="ru-RU" sz="3200" dirty="0"/>
          </a:p>
        </p:txBody>
      </p:sp>
      <p:pic>
        <p:nvPicPr>
          <p:cNvPr id="14338" name="Picture 2" descr="C:\Users\Dmitriy\Desktop\hello_html_m74d2e4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7"/>
            <a:ext cx="4214810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/>
              <a:t>Простыня приподнялась, и к нему на постель взлетела черная курица.</a:t>
            </a:r>
            <a:endParaRPr lang="ru-RU" sz="3200" dirty="0"/>
          </a:p>
        </p:txBody>
      </p:sp>
      <p:pic>
        <p:nvPicPr>
          <p:cNvPr id="15363" name="Picture 3" descr="C:\Users\Dmitriy\Desktop\0_6bf9d_28c5a8be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00200"/>
            <a:ext cx="6357982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-</a:t>
            </a:r>
            <a:r>
              <a:rPr lang="ru-RU" sz="3200" dirty="0" smtClean="0"/>
              <a:t>Знаете ли вы урок ваш? – спросил учитель, взглянув на него строго.</a:t>
            </a:r>
            <a:endParaRPr lang="ru-RU" dirty="0"/>
          </a:p>
        </p:txBody>
      </p:sp>
      <p:pic>
        <p:nvPicPr>
          <p:cNvPr id="16386" name="Picture 2" descr="C:\Users\Dmitriy\Desktop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71744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Принесли розги…Алеша был в отчаянии! В первый раз с тех пор, как существовал пансион, наказывали розгами, и кого же – Алешу, который так много о себе думал, который считал себя лучше и умнее всех!..</a:t>
            </a:r>
            <a:endParaRPr lang="ru-RU" sz="3200" dirty="0"/>
          </a:p>
        </p:txBody>
      </p:sp>
      <p:pic>
        <p:nvPicPr>
          <p:cNvPr id="17410" name="Picture 2" descr="C:\Users\Dmitriy\Desktop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2714620"/>
            <a:ext cx="6034617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28601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Алеша бросился целовать маленькие ручки министра. Схватив его за руку, он увидел на ней что-то блестящее, и в то же время какой-то необыкновенный звук поразил его слух…</a:t>
            </a:r>
            <a:br>
              <a:rPr lang="ru-RU" sz="3200" dirty="0" smtClean="0"/>
            </a:br>
            <a:r>
              <a:rPr lang="ru-RU" sz="3200" dirty="0" smtClean="0"/>
              <a:t>- Что это такое? – спросил он с изумлением. </a:t>
            </a:r>
            <a:br>
              <a:rPr lang="ru-RU" sz="3200" dirty="0" smtClean="0"/>
            </a:br>
            <a:r>
              <a:rPr lang="ru-RU" sz="3200" dirty="0" smtClean="0"/>
              <a:t>Министр поднял обе руки кверху, и Алеша увидел, что они были скованы золотой цепью…Он ужаснулся.!..</a:t>
            </a:r>
            <a:endParaRPr lang="ru-RU" sz="3200" dirty="0"/>
          </a:p>
        </p:txBody>
      </p:sp>
      <p:pic>
        <p:nvPicPr>
          <p:cNvPr id="18434" name="Picture 2" descr="C:\Users\Dmitriy\Desktop\0_9ba93_cd091031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181170"/>
            <a:ext cx="6929454" cy="3676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 descr="C:\Users\Dmitriy\Desktop\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285728"/>
            <a:ext cx="7858180" cy="5840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/>
              <a:t>Однако, несмотря на то, ему часто скучно бывало в пансионе, а иногда даже и грустно.</a:t>
            </a:r>
            <a:endParaRPr lang="ru-RU" sz="3200" dirty="0"/>
          </a:p>
        </p:txBody>
      </p:sp>
      <p:pic>
        <p:nvPicPr>
          <p:cNvPr id="2050" name="Picture 2" descr="C:\Users\Dmitriy\Desktop\img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88572"/>
            <a:ext cx="3929058" cy="4626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По воскресеньям и праздникам он весь день оставался один, и тогда единственным утешением его было чтение книг, которые учитель позволял брать из своей библиотеки.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8456" y="2214554"/>
            <a:ext cx="31455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Всякий раз, когда позволяли ему в часы отдыха играть на дворе, первое движение его было – подбегать к забору. Тут он становился на цыпочки и пристально смотрел в круглые дырочки, которыми усеян был забор.</a:t>
            </a:r>
            <a:endParaRPr lang="ru-RU" sz="3200" dirty="0"/>
          </a:p>
        </p:txBody>
      </p:sp>
      <p:pic>
        <p:nvPicPr>
          <p:cNvPr id="4098" name="Picture 2" descr="C:\Users\Dmitriy\Desktop\0193d7b6e1636524ab0add8990ef609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3116"/>
            <a:ext cx="4533952" cy="4387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Другое занятие Алеши состояло в том, чтобы кормить курочек, которые жили около забора в нарочно для них выстроенном домике и целый день играли и бегали на дворе.</a:t>
            </a:r>
            <a:endParaRPr lang="ru-RU" sz="3200" dirty="0"/>
          </a:p>
        </p:txBody>
      </p:sp>
      <p:pic>
        <p:nvPicPr>
          <p:cNvPr id="5122" name="Picture 2" descr="C:\Users\Dmitriy\Desktop\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38916"/>
            <a:ext cx="8229600" cy="4976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Алеша так неожиданно бросился на шею к кухарке, что она упустила из рук Чернушку, которая, воспользовавшись этим, от страха взлетела на кровлю сарая и там продолжала кудахтать.</a:t>
            </a:r>
            <a:endParaRPr lang="ru-RU" sz="3200" dirty="0"/>
          </a:p>
        </p:txBody>
      </p:sp>
      <p:pic>
        <p:nvPicPr>
          <p:cNvPr id="6146" name="Picture 2" descr="C:\Users\Dmitriy\Desktop\06lab1vkh12594855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284560"/>
            <a:ext cx="6929454" cy="4573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Чернушка захлопала крыльями, взлетела к нему на кровать и сказала человеческим голосом:</a:t>
            </a:r>
            <a:br>
              <a:rPr lang="ru-RU" sz="3200" dirty="0" smtClean="0"/>
            </a:br>
            <a:r>
              <a:rPr lang="ru-RU" sz="3200" dirty="0" smtClean="0"/>
              <a:t>- Это я, Алеша! Ты не боишься меня, не правда ли?</a:t>
            </a:r>
            <a:endParaRPr lang="ru-RU" sz="3200" dirty="0"/>
          </a:p>
        </p:txBody>
      </p:sp>
      <p:pic>
        <p:nvPicPr>
          <p:cNvPr id="7170" name="Picture 2" descr="C:\Users\Dmitriy\Desktop\c7d01bba27bdd17b8685b939b6470cc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4000528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Тут она закудахтала странным голосом, и вдруг откуда ни взялись маленькие свечки в серебряных шандалах, не больше как с Алешин маленький пальчик.</a:t>
            </a:r>
            <a:endParaRPr lang="ru-RU" sz="3200" dirty="0"/>
          </a:p>
        </p:txBody>
      </p:sp>
      <p:pic>
        <p:nvPicPr>
          <p:cNvPr id="8194" name="Picture 2" descr="C:\Users\Dmitriy\Desktop\ChERNAYa-KURICA-ILI PODZEMNYE ZhITELI- POGOR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714488"/>
            <a:ext cx="4472493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7859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Потом, пройдя через сени, обратились они к комнатам, где жили столетние голландки. Алеша никогда у них не бывал, но слыхал, что комнаты у них убраны по-старинному, что у одной из них большой серый попугай, а у другой серая кошка, очень умная, которая умеет прыгать через обруч и подавать лапку.</a:t>
            </a:r>
            <a:endParaRPr lang="ru-RU" sz="3200" dirty="0"/>
          </a:p>
        </p:txBody>
      </p:sp>
      <p:pic>
        <p:nvPicPr>
          <p:cNvPr id="9218" name="Picture 2" descr="C:\Users\Dmitriy\Desktop\0_9e7b1_bc307088_XX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643182"/>
            <a:ext cx="3040881" cy="4097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450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Иллюстрации к сказке-повести</vt:lpstr>
      <vt:lpstr>Однако, несмотря на то, ему часто скучно бывало в пансионе, а иногда даже и грустно.</vt:lpstr>
      <vt:lpstr>По воскресеньям и праздникам он весь день оставался один, и тогда единственным утешением его было чтение книг, которые учитель позволял брать из своей библиотеки.</vt:lpstr>
      <vt:lpstr>Всякий раз, когда позволяли ему в часы отдыха играть на дворе, первое движение его было – подбегать к забору. Тут он становился на цыпочки и пристально смотрел в круглые дырочки, которыми усеян был забор.</vt:lpstr>
      <vt:lpstr>Другое занятие Алеши состояло в том, чтобы кормить курочек, которые жили около забора в нарочно для них выстроенном домике и целый день играли и бегали на дворе.</vt:lpstr>
      <vt:lpstr>Алеша так неожиданно бросился на шею к кухарке, что она упустила из рук Чернушку, которая, воспользовавшись этим, от страха взлетела на кровлю сарая и там продолжала кудахтать.</vt:lpstr>
      <vt:lpstr>Чернушка захлопала крыльями, взлетела к нему на кровать и сказала человеческим голосом: - Это я, Алеша! Ты не боишься меня, не правда ли?</vt:lpstr>
      <vt:lpstr>Тут она закудахтала странным голосом, и вдруг откуда ни взялись маленькие свечки в серебряных шандалах, не больше как с Алешин маленький пальчик.</vt:lpstr>
      <vt:lpstr>Потом, пройдя через сени, обратились они к комнатам, где жили столетние голландки. Алеша никогда у них не бывал, но слыхал, что комнаты у них убраны по-старинному, что у одной из них большой серый попугай, а у другой серая кошка, очень умная, которая умеет прыгать через обруч и подавать лапку.</vt:lpstr>
      <vt:lpstr>Чернушка подняла хохол, распустила крылья…вдруг сделалась большая, большая, выше рыцарей, и начала с ними сражаться!</vt:lpstr>
      <vt:lpstr>Виноват, любезная Чернушка, вперед не буду! Пожалуйста, поведи меня сегодня опять туда. Ты увидишь, что я буду послушен.</vt:lpstr>
      <vt:lpstr>Алеша увидел двадцать маленьких рыцарей в золотых латах, с пунцовыми на шлемах перьями, которые попарно входили тихим маршем. Тут подошел министр ближе, и Алеша увидел, что в самом деле это была его любезная Чернушка.   </vt:lpstr>
      <vt:lpstr>Слайд 13</vt:lpstr>
      <vt:lpstr>У Алеши сильно билось сердце…Пока дошла до него очередь, он несколько раз ощупывал лежащую в кармане бумажку с конопляным зернышком.</vt:lpstr>
      <vt:lpstr>Простыня приподнялась, и к нему на постель взлетела черная курица.</vt:lpstr>
      <vt:lpstr>-Знаете ли вы урок ваш? – спросил учитель, взглянув на него строго.</vt:lpstr>
      <vt:lpstr>Принесли розги…Алеша был в отчаянии! В первый раз с тех пор, как существовал пансион, наказывали розгами, и кого же – Алешу, который так много о себе думал, который считал себя лучше и умнее всех!..</vt:lpstr>
      <vt:lpstr>Алеша бросился целовать маленькие ручки министра. Схватив его за руку, он увидел на ней что-то блестящее, и в то же время какой-то необыкновенный звук поразил его слух… - Что это такое? – спросил он с изумлением.  Министр поднял обе руки кверху, и Алеша увидел, что они были скованы золотой цепью…Он ужаснулся.!..</vt:lpstr>
      <vt:lpstr>Слайд 19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Иллюстрации к сказке-повести</dc:title>
  <dc:creator>Dmitriy</dc:creator>
  <cp:lastModifiedBy>Dmitriy</cp:lastModifiedBy>
  <cp:revision>16</cp:revision>
  <dcterms:created xsi:type="dcterms:W3CDTF">2018-11-11T07:18:33Z</dcterms:created>
  <dcterms:modified xsi:type="dcterms:W3CDTF">2018-11-11T09:37:26Z</dcterms:modified>
</cp:coreProperties>
</file>