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Черная курица, или Подземные жители.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642918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А.Погорельский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869160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dirty="0" smtClean="0"/>
              <a:t>Ильина Анна</a:t>
            </a:r>
            <a:endParaRPr lang="ru-RU" dirty="0" smtClean="0"/>
          </a:p>
          <a:p>
            <a:r>
              <a:rPr lang="ru-RU" dirty="0" smtClean="0"/>
              <a:t>         Бушуева </a:t>
            </a:r>
            <a:r>
              <a:rPr lang="ru-RU" dirty="0" smtClean="0"/>
              <a:t>Полина</a:t>
            </a:r>
          </a:p>
          <a:p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dirty="0" err="1" smtClean="0"/>
              <a:t>Чарчоглян</a:t>
            </a:r>
            <a:r>
              <a:rPr lang="ru-RU" dirty="0" smtClean="0"/>
              <a:t> Карина</a:t>
            </a:r>
          </a:p>
          <a:p>
            <a:r>
              <a:rPr lang="ru-RU" dirty="0"/>
              <a:t> </a:t>
            </a:r>
            <a:r>
              <a:rPr lang="ru-RU" dirty="0" smtClean="0"/>
              <a:t>        Орлова Ариадна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        Спасибо за внимание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Другое занятие Алёши состояло в том, чтобы кормить курочек, которые жили около забора.</a:t>
            </a:r>
            <a:endParaRPr lang="ru-RU" sz="2800" dirty="0"/>
          </a:p>
        </p:txBody>
      </p:sp>
      <p:pic>
        <p:nvPicPr>
          <p:cNvPr id="1027" name="Picture 3" descr="G: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6322" y="1600200"/>
            <a:ext cx="34313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Алёша громко всхлипывая, побежал к кухарке и бросился к ней на шею.</a:t>
            </a:r>
            <a:endParaRPr lang="ru-RU" sz="2800" dirty="0"/>
          </a:p>
        </p:txBody>
      </p:sp>
      <p:pic>
        <p:nvPicPr>
          <p:cNvPr id="2050" name="Picture 2" descr="G: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821536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Чернушка закудахтала странным голосом, и вдруг откуда ни взялись маленькие свечки в серебряных шандалах.</a:t>
            </a:r>
            <a:endParaRPr lang="ru-RU" sz="2800" dirty="0"/>
          </a:p>
        </p:txBody>
      </p:sp>
      <p:pic>
        <p:nvPicPr>
          <p:cNvPr id="3074" name="Picture 2" descr="G: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821536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 глаз Чернушки выходили как будто лучи, которые освещали всё вокруг них.</a:t>
            </a:r>
            <a:endParaRPr lang="ru-RU" sz="2800" dirty="0"/>
          </a:p>
        </p:txBody>
      </p:sp>
      <p:pic>
        <p:nvPicPr>
          <p:cNvPr id="4098" name="Picture 2" descr="G: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821537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Вдруг кошка громко замяукала, попугай нахохлился и начал громко кричать</a:t>
            </a:r>
            <a:r>
              <a:rPr lang="en-US" sz="2800" dirty="0" smtClean="0"/>
              <a:t>:</a:t>
            </a:r>
            <a:r>
              <a:rPr lang="ru-RU" sz="2800" dirty="0" smtClean="0"/>
              <a:t>» </a:t>
            </a:r>
            <a:r>
              <a:rPr lang="ru-RU" sz="2800" dirty="0" err="1" smtClean="0"/>
              <a:t>Дуррак</a:t>
            </a:r>
            <a:r>
              <a:rPr lang="ru-RU" sz="2800" dirty="0" smtClean="0"/>
              <a:t>! </a:t>
            </a:r>
            <a:r>
              <a:rPr lang="ru-RU" sz="2800" dirty="0" err="1" smtClean="0"/>
              <a:t>Дуррак</a:t>
            </a:r>
            <a:r>
              <a:rPr lang="ru-RU" sz="2800" dirty="0" smtClean="0"/>
              <a:t>!»</a:t>
            </a:r>
            <a:endParaRPr lang="ru-RU" sz="2800" dirty="0"/>
          </a:p>
        </p:txBody>
      </p:sp>
      <p:pic>
        <p:nvPicPr>
          <p:cNvPr id="5122" name="Picture 2" descr="G: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21537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Алёша догадался что это король и низко ему поклонился.</a:t>
            </a:r>
            <a:endParaRPr lang="ru-RU" sz="2800" dirty="0"/>
          </a:p>
        </p:txBody>
      </p:sp>
      <p:pic>
        <p:nvPicPr>
          <p:cNvPr id="7170" name="Picture 2" descr="G: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20895" y="1600200"/>
            <a:ext cx="370221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Все уроки без исключения Алёша знал совершенно без малейшего труда.</a:t>
            </a:r>
            <a:endParaRPr lang="ru-RU" sz="2800" dirty="0"/>
          </a:p>
        </p:txBody>
      </p:sp>
      <p:pic>
        <p:nvPicPr>
          <p:cNvPr id="6147" name="Picture 3" descr="G: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828680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Слёзы и раскаяние Алёши тронули товарищей, и они начали просить за него.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59594"/>
            <a:ext cx="8215370" cy="4726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136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Черная курица, или Подземные жители.</vt:lpstr>
      <vt:lpstr>Другое занятие Алёши состояло в том, чтобы кормить курочек, которые жили около забора.</vt:lpstr>
      <vt:lpstr>Алёша громко всхлипывая, побежал к кухарке и бросился к ней на шею.</vt:lpstr>
      <vt:lpstr>Чернушка закудахтала странным голосом, и вдруг откуда ни взялись маленькие свечки в серебряных шандалах.</vt:lpstr>
      <vt:lpstr>Из глаз Чернушки выходили как будто лучи, которые освещали всё вокруг них.</vt:lpstr>
      <vt:lpstr>Вдруг кошка громко замяукала, попугай нахохлился и начал громко кричать:» Дуррак! Дуррак!»</vt:lpstr>
      <vt:lpstr>Алёша догадался что это король и низко ему поклонился.</vt:lpstr>
      <vt:lpstr>Все уроки без исключения Алёша знал совершенно без малейшего труда.</vt:lpstr>
      <vt:lpstr>Слёзы и раскаяние Алёши тронули товарищей, и они начали просить за него.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Черная курица, или Подземные жители.</dc:title>
  <dc:creator>Sanya</dc:creator>
  <cp:lastModifiedBy>User</cp:lastModifiedBy>
  <cp:revision>7</cp:revision>
  <dcterms:created xsi:type="dcterms:W3CDTF">2018-11-12T17:22:24Z</dcterms:created>
  <dcterms:modified xsi:type="dcterms:W3CDTF">2020-01-22T07:08:29Z</dcterms:modified>
</cp:coreProperties>
</file>